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diagrams/quickStyle7.xml" ContentType="application/vnd.openxmlformats-officedocument.drawingml.diagramStyle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1.xml" ContentType="application/vnd.openxmlformats-officedocument.presentationml.tags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charts/chart2.xml" ContentType="application/vnd.openxmlformats-officedocument.drawingml.chart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4"/>
    <p:sldMasterId id="2147483748" r:id="rId5"/>
  </p:sldMasterIdLst>
  <p:notesMasterIdLst>
    <p:notesMasterId r:id="rId30"/>
  </p:notesMasterIdLst>
  <p:handoutMasterIdLst>
    <p:handoutMasterId r:id="rId31"/>
  </p:handoutMasterIdLst>
  <p:sldIdLst>
    <p:sldId id="256" r:id="rId6"/>
    <p:sldId id="257" r:id="rId7"/>
    <p:sldId id="258" r:id="rId8"/>
    <p:sldId id="259" r:id="rId9"/>
    <p:sldId id="275" r:id="rId10"/>
    <p:sldId id="262" r:id="rId11"/>
    <p:sldId id="282" r:id="rId12"/>
    <p:sldId id="261" r:id="rId13"/>
    <p:sldId id="263" r:id="rId14"/>
    <p:sldId id="283" r:id="rId15"/>
    <p:sldId id="264" r:id="rId16"/>
    <p:sldId id="277" r:id="rId17"/>
    <p:sldId id="279" r:id="rId18"/>
    <p:sldId id="266" r:id="rId19"/>
    <p:sldId id="284" r:id="rId20"/>
    <p:sldId id="268" r:id="rId21"/>
    <p:sldId id="276" r:id="rId22"/>
    <p:sldId id="280" r:id="rId23"/>
    <p:sldId id="274" r:id="rId24"/>
    <p:sldId id="281" r:id="rId25"/>
    <p:sldId id="285" r:id="rId26"/>
    <p:sldId id="286" r:id="rId27"/>
    <p:sldId id="287" r:id="rId28"/>
    <p:sldId id="278" r:id="rId29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risnik" initials="K" lastIdx="2" clrIdx="0"/>
  <p:cmAuthor id="1" name="Mirjana Knezevic" initials="MK" lastIdx="1" clrIdx="1">
    <p:extLst>
      <p:ext uri="{19B8F6BF-5375-455C-9EA6-DF929625EA0E}">
        <p15:presenceInfo xmlns:p15="http://schemas.microsoft.com/office/powerpoint/2012/main" xmlns="" userId="S-1-5-21-3213289721-1927786710-1971543238-2777" providerId="AD"/>
      </p:ext>
    </p:extLst>
  </p:cmAuthor>
  <p:cmAuthor id="2" name="Milena Radomirovic" initials="MR" lastIdx="23" clrIdx="2">
    <p:extLst>
      <p:ext uri="{19B8F6BF-5375-455C-9EA6-DF929625EA0E}">
        <p15:presenceInfo xmlns:p15="http://schemas.microsoft.com/office/powerpoint/2012/main" xmlns="" userId="S-1-5-21-3213289721-1927786710-1971543238-27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027" autoAdjust="0"/>
    <p:restoredTop sz="89250" autoAdjust="0"/>
  </p:normalViewPr>
  <p:slideViewPr>
    <p:cSldViewPr>
      <p:cViewPr varScale="1">
        <p:scale>
          <a:sx n="103" d="100"/>
          <a:sy n="103" d="100"/>
        </p:scale>
        <p:origin x="-185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acunar\Desktop\Bud&#382;et%202021\Gra&#273;anski%20bud&#382;et%202021\Pomocni%20dokumen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acunar\Desktop\Bud&#382;et%202021\Gra&#273;anski%20bud&#382;et%202021\Pomocni%20dokumen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sr-Cyrl-RS"/>
              <a:t>Структура</a:t>
            </a:r>
            <a:r>
              <a:rPr lang="sr-Cyrl-RS" baseline="0"/>
              <a:t> прихода и примања</a:t>
            </a:r>
            <a:endParaRPr lang="en-US"/>
          </a:p>
        </c:rich>
      </c:tx>
      <c:layout/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13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E86-4DB2-BB9D-FEC6D903DEFD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E86-4DB2-BB9D-FEC6D903DEFD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E86-4DB2-BB9D-FEC6D903DEFD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E86-4DB2-BB9D-FEC6D903DEFD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0E86-4DB2-BB9D-FEC6D903DEFD}"/>
              </c:ext>
            </c:extLst>
          </c:dPt>
          <c:dLbls>
            <c:showPercent val="1"/>
          </c:dLbls>
          <c:cat>
            <c:strRef>
              <c:f>'Prihodi i primanja'!$C$6:$C$11</c:f>
              <c:strCache>
                <c:ptCount val="6"/>
                <c:pt idx="0">
                  <c:v>порески приходи</c:v>
                </c:pt>
                <c:pt idx="1">
                  <c:v>трансфери</c:v>
                </c:pt>
                <c:pt idx="2">
                  <c:v>други приходи</c:v>
                </c:pt>
                <c:pt idx="3">
                  <c:v>примања од продаје нефинансијске имовине</c:v>
                </c:pt>
                <c:pt idx="4">
                  <c:v>примања од продаје финансијске имовине</c:v>
                </c:pt>
                <c:pt idx="5">
                  <c:v>пренета средства ихз претходне године</c:v>
                </c:pt>
              </c:strCache>
            </c:strRef>
          </c:cat>
          <c:val>
            <c:numRef>
              <c:f>'Prihodi i primanja'!$D$6:$D$11</c:f>
              <c:numCache>
                <c:formatCode>General</c:formatCode>
                <c:ptCount val="6"/>
                <c:pt idx="0">
                  <c:v>732825000</c:v>
                </c:pt>
                <c:pt idx="1">
                  <c:v>317800000</c:v>
                </c:pt>
                <c:pt idx="2">
                  <c:v>145541700</c:v>
                </c:pt>
                <c:pt idx="3">
                  <c:v>31500000</c:v>
                </c:pt>
                <c:pt idx="4">
                  <c:v>30000000</c:v>
                </c:pt>
                <c:pt idx="5">
                  <c:v>58182000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E86-4DB2-BB9D-FEC6D903DEFD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r"/>
      <c:layout/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accent1">
        <a:lumMod val="75000"/>
      </a:schemeClr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планираних расхода и издатака</a:t>
            </a:r>
            <a:endParaRPr lang="en-US" b="1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15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187-400C-AE0C-D299E08B2FF7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187-400C-AE0C-D299E08B2FF7}"/>
              </c:ext>
            </c:extLst>
          </c:dPt>
          <c:dPt>
            <c:idx val="2"/>
            <c:explosion val="3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187-400C-AE0C-D299E08B2FF7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187-400C-AE0C-D299E08B2FF7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187-400C-AE0C-D299E08B2FF7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187-400C-AE0C-D299E08B2FF7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9187-400C-AE0C-D299E08B2FF7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9187-400C-AE0C-D299E08B2FF7}"/>
              </c:ext>
            </c:extLst>
          </c:dPt>
          <c:dLbls>
            <c:spPr>
              <a:noFill/>
              <a:ln w="12700"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'Rashodi i izdaci'!$C$6:$C$13</c:f>
              <c:strCache>
                <c:ptCount val="8"/>
                <c:pt idx="0">
                  <c:v>расходи за запослене</c:v>
                </c:pt>
                <c:pt idx="1">
                  <c:v>коришћење услуга и роба</c:v>
                </c:pt>
                <c:pt idx="2">
                  <c:v>субвенције</c:v>
                </c:pt>
                <c:pt idx="3">
                  <c:v>донације и трансфери</c:v>
                </c:pt>
                <c:pt idx="4">
                  <c:v>социјална помоћ</c:v>
                </c:pt>
                <c:pt idx="5">
                  <c:v>остали расходи</c:v>
                </c:pt>
                <c:pt idx="6">
                  <c:v>капитални издаци</c:v>
                </c:pt>
                <c:pt idx="7">
                  <c:v>средства резерве </c:v>
                </c:pt>
              </c:strCache>
            </c:strRef>
          </c:cat>
          <c:val>
            <c:numRef>
              <c:f>'Rashodi i izdaci'!$D$6:$D$13</c:f>
              <c:numCache>
                <c:formatCode>General</c:formatCode>
                <c:ptCount val="8"/>
                <c:pt idx="0">
                  <c:v>217769000</c:v>
                </c:pt>
                <c:pt idx="1">
                  <c:v>356372700</c:v>
                </c:pt>
                <c:pt idx="2">
                  <c:v>177010000</c:v>
                </c:pt>
                <c:pt idx="3">
                  <c:v>122809000</c:v>
                </c:pt>
                <c:pt idx="4">
                  <c:v>41075000</c:v>
                </c:pt>
                <c:pt idx="5">
                  <c:v>183978000</c:v>
                </c:pt>
                <c:pt idx="6">
                  <c:v>171835000</c:v>
                </c:pt>
                <c:pt idx="7">
                  <c:v>45000000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9187-400C-AE0C-D299E08B2FF7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r"/>
      <c:layout/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accent1">
        <a:lumMod val="75000"/>
      </a:schemeClr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5701C-9177-4F63-BC4A-2A3F58667EEF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D04F37-85A8-4736-987B-C65A16E753DF}">
      <dgm:prSet phldrT="[Text]" custT="1"/>
      <dgm:spPr>
        <a:solidFill>
          <a:srgbClr val="00B050"/>
        </a:solidFill>
      </dgm:spPr>
      <dgm:t>
        <a:bodyPr/>
        <a:lstStyle/>
        <a:p>
          <a:r>
            <a:rPr lang="sr-Cyrl-RS" sz="1600" dirty="0"/>
            <a:t>Општинска управа</a:t>
          </a:r>
        </a:p>
        <a:p>
          <a:r>
            <a:rPr lang="sr-Cyrl-RS" sz="1600" dirty="0"/>
            <a:t>Председник општине</a:t>
          </a:r>
        </a:p>
        <a:p>
          <a:r>
            <a:rPr lang="sr-Cyrl-RS" sz="1600" dirty="0"/>
            <a:t>Општинско веће</a:t>
          </a:r>
        </a:p>
        <a:p>
          <a:r>
            <a:rPr lang="sr-Cyrl-RS" sz="1600" dirty="0"/>
            <a:t>Скупштина </a:t>
          </a:r>
          <a:r>
            <a:rPr lang="sr-Cyrl-RS" sz="1600" dirty="0" smtClean="0"/>
            <a:t>општине</a:t>
          </a:r>
          <a:endParaRPr lang="sr-Latn-RS" sz="1600" dirty="0" smtClean="0"/>
        </a:p>
        <a:p>
          <a:endParaRPr lang="en-US" sz="1600" dirty="0"/>
        </a:p>
      </dgm:t>
    </dgm:pt>
    <dgm:pt modelId="{5EF0D46A-B998-45D9-BE84-B88288A3455A}" type="parTrans" cxnId="{8132406A-FEC2-47D3-92A5-198F9BF4DB6B}">
      <dgm:prSet/>
      <dgm:spPr/>
      <dgm:t>
        <a:bodyPr/>
        <a:lstStyle/>
        <a:p>
          <a:endParaRPr lang="en-US"/>
        </a:p>
      </dgm:t>
    </dgm:pt>
    <dgm:pt modelId="{D3D7414D-A0EC-4776-9C1B-2828FCAA13DF}" type="sibTrans" cxnId="{8132406A-FEC2-47D3-92A5-198F9BF4DB6B}">
      <dgm:prSet/>
      <dgm:spPr/>
      <dgm:t>
        <a:bodyPr/>
        <a:lstStyle/>
        <a:p>
          <a:endParaRPr lang="en-US"/>
        </a:p>
      </dgm:t>
    </dgm:pt>
    <dgm:pt modelId="{C8F2A349-D54D-4B85-BD78-BA70A66CB9EA}">
      <dgm:prSet phldrT="[Text]" custT="1"/>
      <dgm:spPr>
        <a:solidFill>
          <a:srgbClr val="FFC000"/>
        </a:solidFill>
      </dgm:spPr>
      <dgm:t>
        <a:bodyPr/>
        <a:lstStyle/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Предшколска установа</a:t>
          </a: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Месне заједнице</a:t>
          </a: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Установе културе</a:t>
          </a: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Спортске </a:t>
          </a:r>
          <a:r>
            <a:rPr lang="sr-Cyrl-RS" sz="1100" dirty="0" smtClean="0">
              <a:solidFill>
                <a:schemeClr val="accent1">
                  <a:lumMod val="75000"/>
                </a:schemeClr>
              </a:solidFill>
            </a:rPr>
            <a:t>установе</a:t>
          </a:r>
          <a:endParaRPr lang="sr-Cyrl-RS" sz="1100" dirty="0">
            <a:solidFill>
              <a:schemeClr val="accent1">
                <a:lumMod val="75000"/>
              </a:schemeClr>
            </a:solidFill>
          </a:endParaRPr>
        </a:p>
      </dgm:t>
    </dgm:pt>
    <dgm:pt modelId="{A965CD0E-CB5C-406E-AFDD-63697CFB0404}" type="parTrans" cxnId="{D9932761-9BDF-4FD0-8911-4ABD16EE8703}">
      <dgm:prSet/>
      <dgm:spPr/>
      <dgm:t>
        <a:bodyPr/>
        <a:lstStyle/>
        <a:p>
          <a:endParaRPr lang="en-US"/>
        </a:p>
      </dgm:t>
    </dgm:pt>
    <dgm:pt modelId="{FDA33D62-3016-4584-BF43-2DBBB14A066A}" type="sibTrans" cxnId="{D9932761-9BDF-4FD0-8911-4ABD16EE8703}">
      <dgm:prSet/>
      <dgm:spPr/>
      <dgm:t>
        <a:bodyPr/>
        <a:lstStyle/>
        <a:p>
          <a:endParaRPr lang="en-US"/>
        </a:p>
      </dgm:t>
    </dgm:pt>
    <dgm:pt modelId="{9621BB6C-CCFC-4987-A70A-BF11FC47FFCC}">
      <dgm:prSet phldrT="[Text]" custT="1"/>
      <dgm:spPr>
        <a:solidFill>
          <a:srgbClr val="00B0F0"/>
        </a:solidFill>
      </dgm:spPr>
      <dgm:t>
        <a:bodyPr/>
        <a:lstStyle/>
        <a:p>
          <a:r>
            <a:rPr lang="sr-Cyrl-RS" sz="1200" dirty="0"/>
            <a:t>Основне школе </a:t>
          </a:r>
        </a:p>
        <a:p>
          <a:r>
            <a:rPr lang="sr-Cyrl-RS" sz="1200" dirty="0"/>
            <a:t>Средње школе</a:t>
          </a:r>
        </a:p>
        <a:p>
          <a:endParaRPr lang="en-US" sz="1200" dirty="0"/>
        </a:p>
      </dgm:t>
    </dgm:pt>
    <dgm:pt modelId="{A38DE29F-85F5-4579-AADA-99391004BA45}" type="parTrans" cxnId="{37DBBC31-0F9C-4EEF-B983-1B1BD8728434}">
      <dgm:prSet/>
      <dgm:spPr/>
      <dgm:t>
        <a:bodyPr/>
        <a:lstStyle/>
        <a:p>
          <a:endParaRPr lang="en-US"/>
        </a:p>
      </dgm:t>
    </dgm:pt>
    <dgm:pt modelId="{26D4FA14-60D5-40E5-B665-764CA26A018F}" type="sibTrans" cxnId="{37DBBC31-0F9C-4EEF-B983-1B1BD8728434}">
      <dgm:prSet/>
      <dgm:spPr/>
      <dgm:t>
        <a:bodyPr/>
        <a:lstStyle/>
        <a:p>
          <a:endParaRPr lang="en-US"/>
        </a:p>
      </dgm:t>
    </dgm:pt>
    <dgm:pt modelId="{EC086DEB-01FD-4650-84A6-3248233D6869}">
      <dgm:prSet phldrT="[Text]"/>
      <dgm:spPr/>
      <dgm:t>
        <a:bodyPr/>
        <a:lstStyle/>
        <a:p>
          <a:endParaRPr lang="en-US"/>
        </a:p>
      </dgm:t>
    </dgm:pt>
    <dgm:pt modelId="{D8E22DAB-5022-49AE-91A6-20DF1C7017B2}" type="parTrans" cxnId="{487FD65B-B6F4-4CE6-AC18-CBA1C7BC6CD8}">
      <dgm:prSet/>
      <dgm:spPr/>
      <dgm:t>
        <a:bodyPr/>
        <a:lstStyle/>
        <a:p>
          <a:endParaRPr lang="en-US"/>
        </a:p>
      </dgm:t>
    </dgm:pt>
    <dgm:pt modelId="{EBD18A8D-98B2-4C8A-B1B4-4169A0689B2C}" type="sibTrans" cxnId="{487FD65B-B6F4-4CE6-AC18-CBA1C7BC6CD8}">
      <dgm:prSet/>
      <dgm:spPr/>
      <dgm:t>
        <a:bodyPr/>
        <a:lstStyle/>
        <a:p>
          <a:endParaRPr lang="en-US"/>
        </a:p>
      </dgm:t>
    </dgm:pt>
    <dgm:pt modelId="{724C2318-F479-4174-A10E-9EC4287AD534}">
      <dgm:prSet phldrT="[Text]"/>
      <dgm:spPr/>
      <dgm:t>
        <a:bodyPr/>
        <a:lstStyle/>
        <a:p>
          <a:endParaRPr lang="en-US" dirty="0"/>
        </a:p>
      </dgm:t>
    </dgm:pt>
    <dgm:pt modelId="{75FF1061-0136-4D4A-8F29-8B8C5BB09E30}" type="parTrans" cxnId="{AF284A92-A842-400F-96D2-9B85FD48F842}">
      <dgm:prSet/>
      <dgm:spPr/>
      <dgm:t>
        <a:bodyPr/>
        <a:lstStyle/>
        <a:p>
          <a:endParaRPr lang="en-US"/>
        </a:p>
      </dgm:t>
    </dgm:pt>
    <dgm:pt modelId="{CF55BBF8-6284-4BA7-9983-520960D17E18}" type="sibTrans" cxnId="{AF284A92-A842-400F-96D2-9B85FD48F842}">
      <dgm:prSet/>
      <dgm:spPr/>
      <dgm:t>
        <a:bodyPr/>
        <a:lstStyle/>
        <a:p>
          <a:endParaRPr lang="en-US"/>
        </a:p>
      </dgm:t>
    </dgm:pt>
    <dgm:pt modelId="{F525C7DD-C069-4FE6-9519-29523B058512}">
      <dgm:prSet phldrT="[Text]"/>
      <dgm:spPr/>
      <dgm:t>
        <a:bodyPr/>
        <a:lstStyle/>
        <a:p>
          <a:endParaRPr lang="en-US"/>
        </a:p>
      </dgm:t>
    </dgm:pt>
    <dgm:pt modelId="{495F855C-786B-4014-ACFA-A29039643E3B}" type="parTrans" cxnId="{AF9C8EEE-81F3-442F-9504-7988DBF2C7F9}">
      <dgm:prSet/>
      <dgm:spPr/>
      <dgm:t>
        <a:bodyPr/>
        <a:lstStyle/>
        <a:p>
          <a:endParaRPr lang="en-US"/>
        </a:p>
      </dgm:t>
    </dgm:pt>
    <dgm:pt modelId="{B1936762-DD2F-4289-8425-BB02188F1FAF}" type="sibTrans" cxnId="{AF9C8EEE-81F3-442F-9504-7988DBF2C7F9}">
      <dgm:prSet/>
      <dgm:spPr/>
      <dgm:t>
        <a:bodyPr/>
        <a:lstStyle/>
        <a:p>
          <a:endParaRPr lang="en-US"/>
        </a:p>
      </dgm:t>
    </dgm:pt>
    <dgm:pt modelId="{4FDE7540-E7A0-4A30-919F-55A2ACCCA5DE}">
      <dgm:prSet phldrT="[Text]"/>
      <dgm:spPr/>
      <dgm:t>
        <a:bodyPr/>
        <a:lstStyle/>
        <a:p>
          <a:endParaRPr lang="en-US" dirty="0"/>
        </a:p>
      </dgm:t>
    </dgm:pt>
    <dgm:pt modelId="{83B55831-5ADE-4FDF-88A3-8181DB147A39}" type="parTrans" cxnId="{D366323B-9315-47DD-85D3-469831578A25}">
      <dgm:prSet/>
      <dgm:spPr/>
      <dgm:t>
        <a:bodyPr/>
        <a:lstStyle/>
        <a:p>
          <a:endParaRPr lang="en-US"/>
        </a:p>
      </dgm:t>
    </dgm:pt>
    <dgm:pt modelId="{3EDF8336-4C6D-4792-8776-29B199B8E1D4}" type="sibTrans" cxnId="{D366323B-9315-47DD-85D3-469831578A25}">
      <dgm:prSet/>
      <dgm:spPr/>
      <dgm:t>
        <a:bodyPr/>
        <a:lstStyle/>
        <a:p>
          <a:endParaRPr lang="en-US"/>
        </a:p>
      </dgm:t>
    </dgm:pt>
    <dgm:pt modelId="{25313867-0AC1-4869-9E0C-2E55FDDB99F2}">
      <dgm:prSet phldrT="[Text]" custT="1"/>
      <dgm:spPr>
        <a:solidFill>
          <a:srgbClr val="00B0F0"/>
        </a:solidFill>
      </dgm:spPr>
      <dgm:t>
        <a:bodyPr/>
        <a:lstStyle/>
        <a:p>
          <a:endParaRPr lang="en-US" sz="1200" dirty="0"/>
        </a:p>
      </dgm:t>
    </dgm:pt>
    <dgm:pt modelId="{BD137131-AA03-40CA-8A56-A38FD81BF8CA}" type="parTrans" cxnId="{47BEE782-1FE6-455F-8556-F873B652828C}">
      <dgm:prSet/>
      <dgm:spPr/>
      <dgm:t>
        <a:bodyPr/>
        <a:lstStyle/>
        <a:p>
          <a:endParaRPr lang="en-US"/>
        </a:p>
      </dgm:t>
    </dgm:pt>
    <dgm:pt modelId="{A31C415E-C13E-4ABA-8034-30F3EF184E39}" type="sibTrans" cxnId="{47BEE782-1FE6-455F-8556-F873B652828C}">
      <dgm:prSet/>
      <dgm:spPr/>
      <dgm:t>
        <a:bodyPr/>
        <a:lstStyle/>
        <a:p>
          <a:endParaRPr lang="en-US"/>
        </a:p>
      </dgm:t>
    </dgm:pt>
    <dgm:pt modelId="{7CF3F326-4FB4-48E9-BAAA-92FE72B6250E}">
      <dgm:prSet phldrT="[Text]" custT="1"/>
      <dgm:spPr>
        <a:solidFill>
          <a:srgbClr val="00B0F0"/>
        </a:solidFill>
      </dgm:spPr>
      <dgm:t>
        <a:bodyPr/>
        <a:lstStyle/>
        <a:p>
          <a:r>
            <a:rPr lang="sr-Cyrl-RS" sz="1200" dirty="0" smtClean="0"/>
            <a:t>Установе социјалне заштите</a:t>
          </a:r>
          <a:endParaRPr lang="en-US" sz="1200" dirty="0"/>
        </a:p>
      </dgm:t>
    </dgm:pt>
    <dgm:pt modelId="{768A5902-BC5B-492A-AC42-1DD32D9DCE47}" type="parTrans" cxnId="{55AB9DFF-1E63-4AF3-BEEC-91623D47C4A4}">
      <dgm:prSet/>
      <dgm:spPr/>
      <dgm:t>
        <a:bodyPr/>
        <a:lstStyle/>
        <a:p>
          <a:endParaRPr lang="en-US"/>
        </a:p>
      </dgm:t>
    </dgm:pt>
    <dgm:pt modelId="{EA3350F2-82CC-48D3-A198-D74ACEF037FD}" type="sibTrans" cxnId="{55AB9DFF-1E63-4AF3-BEEC-91623D47C4A4}">
      <dgm:prSet/>
      <dgm:spPr/>
      <dgm:t>
        <a:bodyPr/>
        <a:lstStyle/>
        <a:p>
          <a:endParaRPr lang="en-US"/>
        </a:p>
      </dgm:t>
    </dgm:pt>
    <dgm:pt modelId="{F67C4AC6-D320-469D-8949-6AC26CBBA3A8}" type="pres">
      <dgm:prSet presAssocID="{2915701C-9177-4F63-BC4A-2A3F58667EEF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36B03C56-E57D-489D-BAA9-78BCBCF466C2}" type="pres">
      <dgm:prSet presAssocID="{BDD04F37-85A8-4736-987B-C65A16E753DF}" presName="Parent" presStyleLbl="node0" presStyleIdx="0" presStyleCnt="1" custLinFactNeighborX="3170" custLinFactNeighborY="-297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6AE34D3E-FD5D-4402-89AF-BF559D3EC92D}" type="pres">
      <dgm:prSet presAssocID="{BDD04F37-85A8-4736-987B-C65A16E753DF}" presName="Accent1" presStyleLbl="node1" presStyleIdx="0" presStyleCnt="15"/>
      <dgm:spPr>
        <a:solidFill>
          <a:srgbClr val="FFC000"/>
        </a:solidFill>
      </dgm:spPr>
    </dgm:pt>
    <dgm:pt modelId="{8EA36E17-C808-4A8F-B550-8E3BDDE3A6F4}" type="pres">
      <dgm:prSet presAssocID="{BDD04F37-85A8-4736-987B-C65A16E753DF}" presName="Accent2" presStyleLbl="node1" presStyleIdx="1" presStyleCnt="15"/>
      <dgm:spPr>
        <a:solidFill>
          <a:srgbClr val="7030A0"/>
        </a:solidFill>
      </dgm:spPr>
    </dgm:pt>
    <dgm:pt modelId="{004949FA-7FD1-4B77-A362-5945ADA91CA9}" type="pres">
      <dgm:prSet presAssocID="{BDD04F37-85A8-4736-987B-C65A16E753DF}" presName="Accent3" presStyleLbl="node1" presStyleIdx="2" presStyleCnt="15"/>
      <dgm:spPr/>
    </dgm:pt>
    <dgm:pt modelId="{26FE1052-C82D-4BB2-8303-E4D063782600}" type="pres">
      <dgm:prSet presAssocID="{BDD04F37-85A8-4736-987B-C65A16E753DF}" presName="Accent4" presStyleLbl="node1" presStyleIdx="3" presStyleCnt="15"/>
      <dgm:spPr>
        <a:solidFill>
          <a:srgbClr val="FFFF00"/>
        </a:solidFill>
      </dgm:spPr>
    </dgm:pt>
    <dgm:pt modelId="{5B5715D4-85E8-4263-BFCE-8CF5FFF5C6FE}" type="pres">
      <dgm:prSet presAssocID="{BDD04F37-85A8-4736-987B-C65A16E753DF}" presName="Accent5" presStyleLbl="node1" presStyleIdx="4" presStyleCnt="15"/>
      <dgm:spPr>
        <a:solidFill>
          <a:srgbClr val="FFFF00"/>
        </a:solidFill>
      </dgm:spPr>
    </dgm:pt>
    <dgm:pt modelId="{6384018A-26AF-4566-8127-D62355903781}" type="pres">
      <dgm:prSet presAssocID="{BDD04F37-85A8-4736-987B-C65A16E753DF}" presName="Accent6" presStyleLbl="node1" presStyleIdx="5" presStyleCnt="15" custLinFactNeighborX="17364" custLinFactNeighborY="60189"/>
      <dgm:spPr/>
    </dgm:pt>
    <dgm:pt modelId="{3D7780BF-6503-41CB-98CA-855FDE3F921D}" type="pres">
      <dgm:prSet presAssocID="{C8F2A349-D54D-4B85-BD78-BA70A66CB9EA}" presName="Child1" presStyleLbl="node1" presStyleIdx="6" presStyleCnt="15" custScaleX="154886" custScaleY="130254" custLinFactNeighborX="-19151" custLinFactNeighborY="336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A517365-D512-4D77-9CDF-3D337BCBA867}" type="pres">
      <dgm:prSet presAssocID="{C8F2A349-D54D-4B85-BD78-BA70A66CB9EA}" presName="Accent7" presStyleCnt="0"/>
      <dgm:spPr/>
    </dgm:pt>
    <dgm:pt modelId="{D4397D2C-6DDE-4A42-9855-5F94ADD7F1F8}" type="pres">
      <dgm:prSet presAssocID="{C8F2A349-D54D-4B85-BD78-BA70A66CB9EA}" presName="AccentHold1" presStyleLbl="node1" presStyleIdx="7" presStyleCnt="15"/>
      <dgm:spPr/>
    </dgm:pt>
    <dgm:pt modelId="{DF631D91-E916-4387-97B2-68806159FA1A}" type="pres">
      <dgm:prSet presAssocID="{C8F2A349-D54D-4B85-BD78-BA70A66CB9EA}" presName="Accent8" presStyleCnt="0"/>
      <dgm:spPr/>
    </dgm:pt>
    <dgm:pt modelId="{05F66E64-01B7-46B5-8689-BB97E0438E53}" type="pres">
      <dgm:prSet presAssocID="{C8F2A349-D54D-4B85-BD78-BA70A66CB9EA}" presName="AccentHold2" presStyleLbl="node1" presStyleIdx="8" presStyleCnt="15"/>
      <dgm:spPr>
        <a:solidFill>
          <a:srgbClr val="FF0000"/>
        </a:solidFill>
      </dgm:spPr>
    </dgm:pt>
    <dgm:pt modelId="{EE054ECB-2B3F-4C89-9A19-2C63D69076BA}" type="pres">
      <dgm:prSet presAssocID="{9621BB6C-CCFC-4987-A70A-BF11FC47FFCC}" presName="Child2" presStyleLbl="node1" presStyleIdx="9" presStyleCnt="15" custScaleX="126241" custLinFactNeighborX="-456" custLinFactNeighborY="191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3210B8B-460C-4687-B7E6-4051DBCA5FBF}" type="pres">
      <dgm:prSet presAssocID="{9621BB6C-CCFC-4987-A70A-BF11FC47FFCC}" presName="Accent9" presStyleCnt="0"/>
      <dgm:spPr/>
    </dgm:pt>
    <dgm:pt modelId="{4ABBCF6F-E7DA-4CE7-A2F5-6DD06BFAA1FA}" type="pres">
      <dgm:prSet presAssocID="{9621BB6C-CCFC-4987-A70A-BF11FC47FFCC}" presName="AccentHold1" presStyleLbl="node1" presStyleIdx="10" presStyleCnt="15"/>
      <dgm:spPr>
        <a:solidFill>
          <a:schemeClr val="accent2">
            <a:lumMod val="40000"/>
            <a:lumOff val="60000"/>
          </a:schemeClr>
        </a:solidFill>
      </dgm:spPr>
    </dgm:pt>
    <dgm:pt modelId="{A1A3314E-DDD0-4BFC-8D48-830B3847C8C1}" type="pres">
      <dgm:prSet presAssocID="{9621BB6C-CCFC-4987-A70A-BF11FC47FFCC}" presName="Accent10" presStyleCnt="0"/>
      <dgm:spPr/>
    </dgm:pt>
    <dgm:pt modelId="{A4780608-C72B-40F2-A560-A83F55BD6ABF}" type="pres">
      <dgm:prSet presAssocID="{9621BB6C-CCFC-4987-A70A-BF11FC47FFCC}" presName="AccentHold2" presStyleLbl="node1" presStyleIdx="11" presStyleCnt="15"/>
      <dgm:spPr/>
    </dgm:pt>
    <dgm:pt modelId="{693C14CE-CE42-41FE-8BD3-4BD5115D8392}" type="pres">
      <dgm:prSet presAssocID="{9621BB6C-CCFC-4987-A70A-BF11FC47FFCC}" presName="Accent11" presStyleCnt="0"/>
      <dgm:spPr/>
    </dgm:pt>
    <dgm:pt modelId="{94C35534-E508-479C-BE42-766976EE223C}" type="pres">
      <dgm:prSet presAssocID="{9621BB6C-CCFC-4987-A70A-BF11FC47FFCC}" presName="AccentHold3" presStyleLbl="node1" presStyleIdx="12" presStyleCnt="15"/>
      <dgm:spPr>
        <a:solidFill>
          <a:srgbClr val="FFFF00"/>
        </a:solidFill>
      </dgm:spPr>
    </dgm:pt>
    <dgm:pt modelId="{5DF52233-4599-4465-BEC1-0AD033BF12F1}" type="pres">
      <dgm:prSet presAssocID="{7CF3F326-4FB4-48E9-BAAA-92FE72B6250E}" presName="Child3" presStyleLbl="node1" presStyleIdx="13" presStyleCnt="15" custScaleX="108776" custScaleY="110441" custLinFactX="-147459" custLinFactNeighborX="-200000" custLinFactNeighborY="4697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F2CB7AA-25F0-4B3C-883C-D83A687E2F47}" type="pres">
      <dgm:prSet presAssocID="{7CF3F326-4FB4-48E9-BAAA-92FE72B6250E}" presName="Accent12" presStyleCnt="0"/>
      <dgm:spPr/>
    </dgm:pt>
    <dgm:pt modelId="{4B94BD58-159D-400D-BD9E-BC007FA5BEE9}" type="pres">
      <dgm:prSet presAssocID="{7CF3F326-4FB4-48E9-BAAA-92FE72B6250E}" presName="AccentHold1" presStyleLbl="node1" presStyleIdx="14" presStyleCnt="15"/>
      <dgm:spPr/>
    </dgm:pt>
  </dgm:ptLst>
  <dgm:cxnLst>
    <dgm:cxn modelId="{D9932761-9BDF-4FD0-8911-4ABD16EE8703}" srcId="{BDD04F37-85A8-4736-987B-C65A16E753DF}" destId="{C8F2A349-D54D-4B85-BD78-BA70A66CB9EA}" srcOrd="0" destOrd="0" parTransId="{A965CD0E-CB5C-406E-AFDD-63697CFB0404}" sibTransId="{FDA33D62-3016-4584-BF43-2DBBB14A066A}"/>
    <dgm:cxn modelId="{AF9C8EEE-81F3-442F-9504-7988DBF2C7F9}" srcId="{2915701C-9177-4F63-BC4A-2A3F58667EEF}" destId="{F525C7DD-C069-4FE6-9519-29523B058512}" srcOrd="5" destOrd="0" parTransId="{495F855C-786B-4014-ACFA-A29039643E3B}" sibTransId="{B1936762-DD2F-4289-8425-BB02188F1FAF}"/>
    <dgm:cxn modelId="{487FD65B-B6F4-4CE6-AC18-CBA1C7BC6CD8}" srcId="{2915701C-9177-4F63-BC4A-2A3F58667EEF}" destId="{EC086DEB-01FD-4650-84A6-3248233D6869}" srcOrd="2" destOrd="0" parTransId="{D8E22DAB-5022-49AE-91A6-20DF1C7017B2}" sibTransId="{EBD18A8D-98B2-4C8A-B1B4-4169A0689B2C}"/>
    <dgm:cxn modelId="{AF284A92-A842-400F-96D2-9B85FD48F842}" srcId="{2915701C-9177-4F63-BC4A-2A3F58667EEF}" destId="{724C2318-F479-4174-A10E-9EC4287AD534}" srcOrd="4" destOrd="0" parTransId="{75FF1061-0136-4D4A-8F29-8B8C5BB09E30}" sibTransId="{CF55BBF8-6284-4BA7-9983-520960D17E18}"/>
    <dgm:cxn modelId="{8132406A-FEC2-47D3-92A5-198F9BF4DB6B}" srcId="{2915701C-9177-4F63-BC4A-2A3F58667EEF}" destId="{BDD04F37-85A8-4736-987B-C65A16E753DF}" srcOrd="0" destOrd="0" parTransId="{5EF0D46A-B998-45D9-BE84-B88288A3455A}" sibTransId="{D3D7414D-A0EC-4776-9C1B-2828FCAA13DF}"/>
    <dgm:cxn modelId="{2B5F3744-B44A-4006-A14C-FB425643023A}" type="presOf" srcId="{C8F2A349-D54D-4B85-BD78-BA70A66CB9EA}" destId="{3D7780BF-6503-41CB-98CA-855FDE3F921D}" srcOrd="0" destOrd="0" presId="urn:microsoft.com/office/officeart/2009/3/layout/CircleRelationship"/>
    <dgm:cxn modelId="{F61090B7-EF7F-48E2-83C6-6F95FAE7674C}" type="presOf" srcId="{7CF3F326-4FB4-48E9-BAAA-92FE72B6250E}" destId="{5DF52233-4599-4465-BEC1-0AD033BF12F1}" srcOrd="0" destOrd="0" presId="urn:microsoft.com/office/officeart/2009/3/layout/CircleRelationship"/>
    <dgm:cxn modelId="{47BEE782-1FE6-455F-8556-F873B652828C}" srcId="{2915701C-9177-4F63-BC4A-2A3F58667EEF}" destId="{25313867-0AC1-4869-9E0C-2E55FDDB99F2}" srcOrd="1" destOrd="0" parTransId="{BD137131-AA03-40CA-8A56-A38FD81BF8CA}" sibTransId="{A31C415E-C13E-4ABA-8034-30F3EF184E39}"/>
    <dgm:cxn modelId="{37DBBC31-0F9C-4EEF-B983-1B1BD8728434}" srcId="{BDD04F37-85A8-4736-987B-C65A16E753DF}" destId="{9621BB6C-CCFC-4987-A70A-BF11FC47FFCC}" srcOrd="1" destOrd="0" parTransId="{A38DE29F-85F5-4579-AADA-99391004BA45}" sibTransId="{26D4FA14-60D5-40E5-B665-764CA26A018F}"/>
    <dgm:cxn modelId="{9489A942-2912-40DE-86AD-B3784B70E382}" type="presOf" srcId="{9621BB6C-CCFC-4987-A70A-BF11FC47FFCC}" destId="{EE054ECB-2B3F-4C89-9A19-2C63D69076BA}" srcOrd="0" destOrd="0" presId="urn:microsoft.com/office/officeart/2009/3/layout/CircleRelationship"/>
    <dgm:cxn modelId="{55AB9DFF-1E63-4AF3-BEEC-91623D47C4A4}" srcId="{BDD04F37-85A8-4736-987B-C65A16E753DF}" destId="{7CF3F326-4FB4-48E9-BAAA-92FE72B6250E}" srcOrd="2" destOrd="0" parTransId="{768A5902-BC5B-492A-AC42-1DD32D9DCE47}" sibTransId="{EA3350F2-82CC-48D3-A198-D74ACEF037FD}"/>
    <dgm:cxn modelId="{D366323B-9315-47DD-85D3-469831578A25}" srcId="{2915701C-9177-4F63-BC4A-2A3F58667EEF}" destId="{4FDE7540-E7A0-4A30-919F-55A2ACCCA5DE}" srcOrd="3" destOrd="0" parTransId="{83B55831-5ADE-4FDF-88A3-8181DB147A39}" sibTransId="{3EDF8336-4C6D-4792-8776-29B199B8E1D4}"/>
    <dgm:cxn modelId="{CAA32D14-F780-451D-9CCC-1220AF8F1DF9}" type="presOf" srcId="{BDD04F37-85A8-4736-987B-C65A16E753DF}" destId="{36B03C56-E57D-489D-BAA9-78BCBCF466C2}" srcOrd="0" destOrd="0" presId="urn:microsoft.com/office/officeart/2009/3/layout/CircleRelationship"/>
    <dgm:cxn modelId="{D5175900-3038-4996-A662-66E42756424E}" type="presOf" srcId="{2915701C-9177-4F63-BC4A-2A3F58667EEF}" destId="{F67C4AC6-D320-469D-8949-6AC26CBBA3A8}" srcOrd="0" destOrd="0" presId="urn:microsoft.com/office/officeart/2009/3/layout/CircleRelationship"/>
    <dgm:cxn modelId="{F187BFC1-801A-45EA-9A06-02A210474584}" type="presParOf" srcId="{F67C4AC6-D320-469D-8949-6AC26CBBA3A8}" destId="{36B03C56-E57D-489D-BAA9-78BCBCF466C2}" srcOrd="0" destOrd="0" presId="urn:microsoft.com/office/officeart/2009/3/layout/CircleRelationship"/>
    <dgm:cxn modelId="{7BDE173C-A4BF-4268-BD2F-B179B4B47685}" type="presParOf" srcId="{F67C4AC6-D320-469D-8949-6AC26CBBA3A8}" destId="{6AE34D3E-FD5D-4402-89AF-BF559D3EC92D}" srcOrd="1" destOrd="0" presId="urn:microsoft.com/office/officeart/2009/3/layout/CircleRelationship"/>
    <dgm:cxn modelId="{0FAA7E33-3E61-4943-B769-45B35FF93A33}" type="presParOf" srcId="{F67C4AC6-D320-469D-8949-6AC26CBBA3A8}" destId="{8EA36E17-C808-4A8F-B550-8E3BDDE3A6F4}" srcOrd="2" destOrd="0" presId="urn:microsoft.com/office/officeart/2009/3/layout/CircleRelationship"/>
    <dgm:cxn modelId="{702B55D0-30E0-41DD-8AA2-A9627F7F6174}" type="presParOf" srcId="{F67C4AC6-D320-469D-8949-6AC26CBBA3A8}" destId="{004949FA-7FD1-4B77-A362-5945ADA91CA9}" srcOrd="3" destOrd="0" presId="urn:microsoft.com/office/officeart/2009/3/layout/CircleRelationship"/>
    <dgm:cxn modelId="{F508C29A-A0C9-40C8-9597-84B70A20ACAE}" type="presParOf" srcId="{F67C4AC6-D320-469D-8949-6AC26CBBA3A8}" destId="{26FE1052-C82D-4BB2-8303-E4D063782600}" srcOrd="4" destOrd="0" presId="urn:microsoft.com/office/officeart/2009/3/layout/CircleRelationship"/>
    <dgm:cxn modelId="{7C08AB6D-72AF-4055-A37B-0E1FA982D5F4}" type="presParOf" srcId="{F67C4AC6-D320-469D-8949-6AC26CBBA3A8}" destId="{5B5715D4-85E8-4263-BFCE-8CF5FFF5C6FE}" srcOrd="5" destOrd="0" presId="urn:microsoft.com/office/officeart/2009/3/layout/CircleRelationship"/>
    <dgm:cxn modelId="{3152A75F-1441-4FF5-8D5D-4FC5F1F3C11B}" type="presParOf" srcId="{F67C4AC6-D320-469D-8949-6AC26CBBA3A8}" destId="{6384018A-26AF-4566-8127-D62355903781}" srcOrd="6" destOrd="0" presId="urn:microsoft.com/office/officeart/2009/3/layout/CircleRelationship"/>
    <dgm:cxn modelId="{228D5037-3971-45A9-9C5C-91F268CB5810}" type="presParOf" srcId="{F67C4AC6-D320-469D-8949-6AC26CBBA3A8}" destId="{3D7780BF-6503-41CB-98CA-855FDE3F921D}" srcOrd="7" destOrd="0" presId="urn:microsoft.com/office/officeart/2009/3/layout/CircleRelationship"/>
    <dgm:cxn modelId="{C6C1F0E8-BFBB-4B10-8F3C-C4492281C70E}" type="presParOf" srcId="{F67C4AC6-D320-469D-8949-6AC26CBBA3A8}" destId="{0A517365-D512-4D77-9CDF-3D337BCBA867}" srcOrd="8" destOrd="0" presId="urn:microsoft.com/office/officeart/2009/3/layout/CircleRelationship"/>
    <dgm:cxn modelId="{F6F0F986-D535-4526-8E9F-A2BC4B233033}" type="presParOf" srcId="{0A517365-D512-4D77-9CDF-3D337BCBA867}" destId="{D4397D2C-6DDE-4A42-9855-5F94ADD7F1F8}" srcOrd="0" destOrd="0" presId="urn:microsoft.com/office/officeart/2009/3/layout/CircleRelationship"/>
    <dgm:cxn modelId="{0587175A-D1E9-4DE1-9850-BBD68FAA222F}" type="presParOf" srcId="{F67C4AC6-D320-469D-8949-6AC26CBBA3A8}" destId="{DF631D91-E916-4387-97B2-68806159FA1A}" srcOrd="9" destOrd="0" presId="urn:microsoft.com/office/officeart/2009/3/layout/CircleRelationship"/>
    <dgm:cxn modelId="{EA6C9325-C2C4-448E-B548-51F801752D4A}" type="presParOf" srcId="{DF631D91-E916-4387-97B2-68806159FA1A}" destId="{05F66E64-01B7-46B5-8689-BB97E0438E53}" srcOrd="0" destOrd="0" presId="urn:microsoft.com/office/officeart/2009/3/layout/CircleRelationship"/>
    <dgm:cxn modelId="{178C1F94-1961-4A87-BFE1-4D1F5432EDF0}" type="presParOf" srcId="{F67C4AC6-D320-469D-8949-6AC26CBBA3A8}" destId="{EE054ECB-2B3F-4C89-9A19-2C63D69076BA}" srcOrd="10" destOrd="0" presId="urn:microsoft.com/office/officeart/2009/3/layout/CircleRelationship"/>
    <dgm:cxn modelId="{5BAE7FDB-5DB7-4480-8851-A228050677BA}" type="presParOf" srcId="{F67C4AC6-D320-469D-8949-6AC26CBBA3A8}" destId="{93210B8B-460C-4687-B7E6-4051DBCA5FBF}" srcOrd="11" destOrd="0" presId="urn:microsoft.com/office/officeart/2009/3/layout/CircleRelationship"/>
    <dgm:cxn modelId="{3BE0B907-0C71-49D4-948A-5F2881804C53}" type="presParOf" srcId="{93210B8B-460C-4687-B7E6-4051DBCA5FBF}" destId="{4ABBCF6F-E7DA-4CE7-A2F5-6DD06BFAA1FA}" srcOrd="0" destOrd="0" presId="urn:microsoft.com/office/officeart/2009/3/layout/CircleRelationship"/>
    <dgm:cxn modelId="{58F50C92-6E86-486F-88A7-712F4E17435E}" type="presParOf" srcId="{F67C4AC6-D320-469D-8949-6AC26CBBA3A8}" destId="{A1A3314E-DDD0-4BFC-8D48-830B3847C8C1}" srcOrd="12" destOrd="0" presId="urn:microsoft.com/office/officeart/2009/3/layout/CircleRelationship"/>
    <dgm:cxn modelId="{CD68D9D3-02F6-40C7-B9EF-E250297529D2}" type="presParOf" srcId="{A1A3314E-DDD0-4BFC-8D48-830B3847C8C1}" destId="{A4780608-C72B-40F2-A560-A83F55BD6ABF}" srcOrd="0" destOrd="0" presId="urn:microsoft.com/office/officeart/2009/3/layout/CircleRelationship"/>
    <dgm:cxn modelId="{596BC9C8-6F24-453F-B3FE-28C42F14142B}" type="presParOf" srcId="{F67C4AC6-D320-469D-8949-6AC26CBBA3A8}" destId="{693C14CE-CE42-41FE-8BD3-4BD5115D8392}" srcOrd="13" destOrd="0" presId="urn:microsoft.com/office/officeart/2009/3/layout/CircleRelationship"/>
    <dgm:cxn modelId="{F5A39069-E401-4B55-8072-1919E382BFD8}" type="presParOf" srcId="{693C14CE-CE42-41FE-8BD3-4BD5115D8392}" destId="{94C35534-E508-479C-BE42-766976EE223C}" srcOrd="0" destOrd="0" presId="urn:microsoft.com/office/officeart/2009/3/layout/CircleRelationship"/>
    <dgm:cxn modelId="{F1CAC5C0-766D-4A9C-BC37-E7F2EAB673FC}" type="presParOf" srcId="{F67C4AC6-D320-469D-8949-6AC26CBBA3A8}" destId="{5DF52233-4599-4465-BEC1-0AD033BF12F1}" srcOrd="14" destOrd="0" presId="urn:microsoft.com/office/officeart/2009/3/layout/CircleRelationship"/>
    <dgm:cxn modelId="{560A3933-C3BD-44CD-9749-6BFD612806B2}" type="presParOf" srcId="{F67C4AC6-D320-469D-8949-6AC26CBBA3A8}" destId="{8F2CB7AA-25F0-4B3C-883C-D83A687E2F47}" srcOrd="15" destOrd="0" presId="urn:microsoft.com/office/officeart/2009/3/layout/CircleRelationship"/>
    <dgm:cxn modelId="{55F8006E-6BC8-4619-BACC-AE48FEB81DAB}" type="presParOf" srcId="{8F2CB7AA-25F0-4B3C-883C-D83A687E2F47}" destId="{4B94BD58-159D-400D-BD9E-BC007FA5BEE9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2CB039-CC31-48A4-8156-6B36281AE8EC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360BBF-6709-42DA-A6DE-B8193ABE792F}">
      <dgm:prSet phldrT="[Text]" custT="1"/>
      <dgm:spPr/>
      <dgm:t>
        <a:bodyPr vert="vert"/>
        <a:lstStyle/>
        <a:p>
          <a:r>
            <a:rPr lang="sr-Cyrl-RS" sz="3000" dirty="0"/>
            <a:t>На основу чега се доноси буџет</a:t>
          </a:r>
          <a:r>
            <a:rPr lang="en-US" sz="3000" dirty="0"/>
            <a:t>? </a:t>
          </a:r>
        </a:p>
      </dgm:t>
    </dgm:pt>
    <dgm:pt modelId="{F529A454-219A-454C-B138-14C3B361B39F}" type="parTrans" cxnId="{CFDBCFE1-4797-458E-A0CF-256D1699DCBD}">
      <dgm:prSet/>
      <dgm:spPr/>
      <dgm:t>
        <a:bodyPr/>
        <a:lstStyle/>
        <a:p>
          <a:endParaRPr lang="en-US"/>
        </a:p>
      </dgm:t>
    </dgm:pt>
    <dgm:pt modelId="{B5AC9C0B-1D20-4957-A866-89ED18231A73}" type="sibTrans" cxnId="{CFDBCFE1-4797-458E-A0CF-256D1699DCBD}">
      <dgm:prSet/>
      <dgm:spPr/>
      <dgm:t>
        <a:bodyPr/>
        <a:lstStyle/>
        <a:p>
          <a:endParaRPr lang="en-US"/>
        </a:p>
      </dgm:t>
    </dgm:pt>
    <dgm:pt modelId="{0150A799-C83B-499D-BB9F-10C758CEFD9B}">
      <dgm:prSet phldrT="[Text]" custT="1"/>
      <dgm:spPr/>
      <dgm:t>
        <a:bodyPr anchor="t"/>
        <a:lstStyle/>
        <a:p>
          <a:pPr algn="l"/>
          <a:r>
            <a:rPr lang="sr-Cyrl-RS" sz="1400" dirty="0"/>
            <a:t>Закони и прописи:</a:t>
          </a:r>
        </a:p>
        <a:p>
          <a:pPr algn="l"/>
          <a:r>
            <a:rPr lang="sr-Cyrl-RS" sz="1400" dirty="0"/>
            <a:t>Закон о финансирању локалне самоуправе,</a:t>
          </a:r>
          <a:endParaRPr lang="sr-Latn-RS" sz="1400" dirty="0"/>
        </a:p>
        <a:p>
          <a:pPr algn="l"/>
          <a:r>
            <a:rPr lang="sr-Cyrl-RS" sz="1400" dirty="0"/>
            <a:t>Закон о буџетском систему,</a:t>
          </a:r>
          <a:endParaRPr lang="sr-Latn-RS" sz="1400" dirty="0"/>
        </a:p>
        <a:p>
          <a:pPr algn="l"/>
          <a:r>
            <a:rPr lang="sr-Cyrl-RS" sz="1400" dirty="0"/>
            <a:t>Закон о локалној самоуправи, </a:t>
          </a:r>
          <a:endParaRPr lang="sr-Latn-RS" sz="1400" dirty="0"/>
        </a:p>
        <a:p>
          <a:pPr algn="l"/>
          <a:r>
            <a:rPr lang="sr-Cyrl-RS" sz="1400" dirty="0"/>
            <a:t>Упутство Министарства финансија за припрему одлуке о буџету за </a:t>
          </a:r>
          <a:r>
            <a:rPr lang="sr-Cyrl-RS" sz="1400" dirty="0" smtClean="0"/>
            <a:t>2021. </a:t>
          </a:r>
          <a:r>
            <a:rPr lang="sr-Cyrl-RS" sz="1400" dirty="0"/>
            <a:t>годину </a:t>
          </a:r>
        </a:p>
        <a:p>
          <a:pPr algn="l"/>
          <a:r>
            <a:rPr lang="sr-Cyrl-RS" sz="14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  <a:endParaRPr lang="sr-Cyrl-RS" sz="1400" dirty="0"/>
        </a:p>
      </dgm:t>
    </dgm:pt>
    <dgm:pt modelId="{F2167233-387A-4C2A-92FA-201B800AF2E5}" type="parTrans" cxnId="{2258ECB3-705E-4310-8AB9-ADAE767310BF}">
      <dgm:prSet/>
      <dgm:spPr/>
      <dgm:t>
        <a:bodyPr/>
        <a:lstStyle/>
        <a:p>
          <a:endParaRPr lang="en-US"/>
        </a:p>
      </dgm:t>
    </dgm:pt>
    <dgm:pt modelId="{C4F81D71-55D6-477B-91FF-B7E8CDA27FA4}" type="sibTrans" cxnId="{2258ECB3-705E-4310-8AB9-ADAE767310BF}">
      <dgm:prSet/>
      <dgm:spPr/>
      <dgm:t>
        <a:bodyPr/>
        <a:lstStyle/>
        <a:p>
          <a:endParaRPr lang="en-US"/>
        </a:p>
      </dgm:t>
    </dgm:pt>
    <dgm:pt modelId="{DA59984A-EA45-43D5-8622-7135015E39DC}">
      <dgm:prSet phldrT="[Text]" custT="1"/>
      <dgm:spPr/>
      <dgm:t>
        <a:bodyPr/>
        <a:lstStyle/>
        <a:p>
          <a:pPr algn="l"/>
          <a:r>
            <a:rPr lang="sr-Cyrl-RS" sz="1400" dirty="0"/>
            <a:t>Стратешки документи:</a:t>
          </a:r>
        </a:p>
        <a:p>
          <a:pPr algn="l"/>
          <a:r>
            <a:rPr lang="sr-Cyrl-RS" sz="1400" dirty="0"/>
            <a:t>Стратегија развоја</a:t>
          </a:r>
          <a:endParaRPr lang="sr-Latn-RS" sz="1400" dirty="0">
            <a:solidFill>
              <a:srgbClr val="FF0000"/>
            </a:solidFill>
          </a:endParaRPr>
        </a:p>
        <a:p>
          <a:pPr algn="l"/>
          <a:r>
            <a:rPr lang="sr-Cyrl-RS" sz="1400" dirty="0"/>
            <a:t>Акциони планови за поједине области</a:t>
          </a:r>
          <a:endParaRPr lang="en-US" sz="1400" dirty="0"/>
        </a:p>
      </dgm:t>
    </dgm:pt>
    <dgm:pt modelId="{346E9DC4-0947-473F-AED9-9AECED92978F}" type="parTrans" cxnId="{5CB019DC-D02B-4F72-8799-DCEC8949294E}">
      <dgm:prSet/>
      <dgm:spPr/>
      <dgm:t>
        <a:bodyPr/>
        <a:lstStyle/>
        <a:p>
          <a:endParaRPr lang="en-US"/>
        </a:p>
      </dgm:t>
    </dgm:pt>
    <dgm:pt modelId="{518CC24E-4035-4B8A-A82C-EA8D78A041FF}" type="sibTrans" cxnId="{5CB019DC-D02B-4F72-8799-DCEC8949294E}">
      <dgm:prSet/>
      <dgm:spPr/>
      <dgm:t>
        <a:bodyPr/>
        <a:lstStyle/>
        <a:p>
          <a:endParaRPr lang="en-US"/>
        </a:p>
      </dgm:t>
    </dgm:pt>
    <dgm:pt modelId="{12F72430-90C8-46E7-9363-A8933111BAFD}">
      <dgm:prSet phldrT="[Text]" custT="1"/>
      <dgm:spPr/>
      <dgm:t>
        <a:bodyPr/>
        <a:lstStyle/>
        <a:p>
          <a:pPr algn="l"/>
          <a:r>
            <a:rPr lang="sr-Cyrl-RS" sz="1400" dirty="0"/>
            <a:t>Потребе буџетских корисника</a:t>
          </a:r>
          <a:endParaRPr lang="en-US" sz="1400" dirty="0"/>
        </a:p>
      </dgm:t>
    </dgm:pt>
    <dgm:pt modelId="{9324F21A-CF22-404B-991C-F0FAD04F1E1A}" type="parTrans" cxnId="{4EE02A3D-8F83-4292-A026-1515ED03FF36}">
      <dgm:prSet/>
      <dgm:spPr/>
      <dgm:t>
        <a:bodyPr/>
        <a:lstStyle/>
        <a:p>
          <a:endParaRPr lang="en-US"/>
        </a:p>
      </dgm:t>
    </dgm:pt>
    <dgm:pt modelId="{DF00040C-AB67-4D43-B520-7E02E511DCB9}" type="sibTrans" cxnId="{4EE02A3D-8F83-4292-A026-1515ED03FF36}">
      <dgm:prSet/>
      <dgm:spPr/>
      <dgm:t>
        <a:bodyPr/>
        <a:lstStyle/>
        <a:p>
          <a:endParaRPr lang="en-US"/>
        </a:p>
      </dgm:t>
    </dgm:pt>
    <dgm:pt modelId="{CACC7C31-0A19-4B77-8109-9AAB9EC25D20}">
      <dgm:prSet phldrT="[Text]" custT="1"/>
      <dgm:spPr/>
      <dgm:t>
        <a:bodyPr/>
        <a:lstStyle/>
        <a:p>
          <a:pPr algn="l"/>
          <a:r>
            <a:rPr lang="sr-Cyrl-RS" sz="1400" dirty="0"/>
            <a:t>Започети пројекти из ранијих година</a:t>
          </a:r>
          <a:endParaRPr lang="en-US" sz="1400" dirty="0"/>
        </a:p>
      </dgm:t>
    </dgm:pt>
    <dgm:pt modelId="{F68F9F1A-A0AC-4627-BB76-A21CB9C16ACA}" type="parTrans" cxnId="{C3F3E9EA-BE7C-42FA-A974-B6909D195A40}">
      <dgm:prSet/>
      <dgm:spPr/>
      <dgm:t>
        <a:bodyPr/>
        <a:lstStyle/>
        <a:p>
          <a:endParaRPr lang="en-US"/>
        </a:p>
      </dgm:t>
    </dgm:pt>
    <dgm:pt modelId="{D22C3584-0D16-4A12-B343-F9C335256014}" type="sibTrans" cxnId="{C3F3E9EA-BE7C-42FA-A974-B6909D195A40}">
      <dgm:prSet/>
      <dgm:spPr/>
      <dgm:t>
        <a:bodyPr/>
        <a:lstStyle/>
        <a:p>
          <a:endParaRPr lang="en-US"/>
        </a:p>
      </dgm:t>
    </dgm:pt>
    <dgm:pt modelId="{24C9F698-7D4E-4709-8117-FB7CF1BB6ECA}">
      <dgm:prSet phldrT="[Text]" custT="1"/>
      <dgm:spPr/>
      <dgm:t>
        <a:bodyPr/>
        <a:lstStyle/>
        <a:p>
          <a:pPr algn="l"/>
          <a:r>
            <a:rPr lang="sr-Cyrl-RS" sz="1400" dirty="0"/>
            <a:t>Остварење прошлогодишњег буџета</a:t>
          </a:r>
          <a:endParaRPr lang="en-US" sz="1400" dirty="0"/>
        </a:p>
      </dgm:t>
    </dgm:pt>
    <dgm:pt modelId="{B764CED6-B38C-4590-855F-1F4460EB1A27}" type="parTrans" cxnId="{04C92B63-107A-49B7-9300-E9098DE5DF6A}">
      <dgm:prSet/>
      <dgm:spPr/>
      <dgm:t>
        <a:bodyPr/>
        <a:lstStyle/>
        <a:p>
          <a:endParaRPr lang="en-US"/>
        </a:p>
      </dgm:t>
    </dgm:pt>
    <dgm:pt modelId="{F823D820-3815-46B0-8D53-E3C09C351FFB}" type="sibTrans" cxnId="{04C92B63-107A-49B7-9300-E9098DE5DF6A}">
      <dgm:prSet/>
      <dgm:spPr/>
      <dgm:t>
        <a:bodyPr/>
        <a:lstStyle/>
        <a:p>
          <a:endParaRPr lang="en-US"/>
        </a:p>
      </dgm:t>
    </dgm:pt>
    <dgm:pt modelId="{25DAE38A-FD8C-46C3-B34D-A50FB369E7DF}" type="pres">
      <dgm:prSet presAssocID="{0E2CB039-CC31-48A4-8156-6B36281AE8E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26C9DD-3124-450D-81B6-4B010B30C520}" type="pres">
      <dgm:prSet presAssocID="{00360BBF-6709-42DA-A6DE-B8193ABE792F}" presName="root1" presStyleCnt="0"/>
      <dgm:spPr/>
    </dgm:pt>
    <dgm:pt modelId="{D1C52863-34A6-4E04-9740-6E0567681A8F}" type="pres">
      <dgm:prSet presAssocID="{00360BBF-6709-42DA-A6DE-B8193ABE792F}" presName="LevelOneTextNode" presStyleLbl="node0" presStyleIdx="0" presStyleCnt="1" custScaleX="183914" custScaleY="901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BE3A7D-7CD3-413D-AA64-9100FA79E8D0}" type="pres">
      <dgm:prSet presAssocID="{00360BBF-6709-42DA-A6DE-B8193ABE792F}" presName="level2hierChild" presStyleCnt="0"/>
      <dgm:spPr/>
    </dgm:pt>
    <dgm:pt modelId="{25CF5DCC-0AE9-4D09-ABC1-8BE4D97FDFCB}" type="pres">
      <dgm:prSet presAssocID="{F2167233-387A-4C2A-92FA-201B800AF2E5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61AA8207-A6A4-4905-9FD1-93C90724B340}" type="pres">
      <dgm:prSet presAssocID="{F2167233-387A-4C2A-92FA-201B800AF2E5}" presName="connTx" presStyleLbl="parChTrans1D2" presStyleIdx="0" presStyleCnt="5"/>
      <dgm:spPr/>
      <dgm:t>
        <a:bodyPr/>
        <a:lstStyle/>
        <a:p>
          <a:endParaRPr lang="en-US"/>
        </a:p>
      </dgm:t>
    </dgm:pt>
    <dgm:pt modelId="{E4E2AF43-D45C-43E2-8E5A-8B4F8328AA50}" type="pres">
      <dgm:prSet presAssocID="{0150A799-C83B-499D-BB9F-10C758CEFD9B}" presName="root2" presStyleCnt="0"/>
      <dgm:spPr/>
    </dgm:pt>
    <dgm:pt modelId="{AD67EDBF-32B4-495C-A262-4812FBE80932}" type="pres">
      <dgm:prSet presAssocID="{0150A799-C83B-499D-BB9F-10C758CEFD9B}" presName="LevelTwoTextNode" presStyleLbl="node2" presStyleIdx="0" presStyleCnt="5" custScaleX="198955" custScaleY="255641" custLinFactNeighborX="924" custLinFactNeighborY="60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88E36A-E711-4840-AED6-01651340FCD0}" type="pres">
      <dgm:prSet presAssocID="{0150A799-C83B-499D-BB9F-10C758CEFD9B}" presName="level3hierChild" presStyleCnt="0"/>
      <dgm:spPr/>
    </dgm:pt>
    <dgm:pt modelId="{F1903401-CDA9-4777-A04C-F19A89F110A0}" type="pres">
      <dgm:prSet presAssocID="{346E9DC4-0947-473F-AED9-9AECED92978F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D23E054D-0742-441B-9D09-9EB576968A6E}" type="pres">
      <dgm:prSet presAssocID="{346E9DC4-0947-473F-AED9-9AECED92978F}" presName="connTx" presStyleLbl="parChTrans1D2" presStyleIdx="1" presStyleCnt="5"/>
      <dgm:spPr/>
      <dgm:t>
        <a:bodyPr/>
        <a:lstStyle/>
        <a:p>
          <a:endParaRPr lang="en-US"/>
        </a:p>
      </dgm:t>
    </dgm:pt>
    <dgm:pt modelId="{145ADC9F-A830-493F-9981-28A949B5D57E}" type="pres">
      <dgm:prSet presAssocID="{DA59984A-EA45-43D5-8622-7135015E39DC}" presName="root2" presStyleCnt="0"/>
      <dgm:spPr/>
    </dgm:pt>
    <dgm:pt modelId="{A288E7CD-845A-4B30-8D9E-0FCFF4059FF8}" type="pres">
      <dgm:prSet presAssocID="{DA59984A-EA45-43D5-8622-7135015E39DC}" presName="LevelTwoTextNode" presStyleLbl="node2" presStyleIdx="1" presStyleCnt="5" custScaleX="188329" custScaleY="953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F56EA1-EF0C-41F7-A64B-4E0DC746E609}" type="pres">
      <dgm:prSet presAssocID="{DA59984A-EA45-43D5-8622-7135015E39DC}" presName="level3hierChild" presStyleCnt="0"/>
      <dgm:spPr/>
    </dgm:pt>
    <dgm:pt modelId="{531482B3-13DA-4E77-8EF9-7A508768A321}" type="pres">
      <dgm:prSet presAssocID="{9324F21A-CF22-404B-991C-F0FAD04F1E1A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92BF821D-14E3-40BB-B3C5-212A94A9CA22}" type="pres">
      <dgm:prSet presAssocID="{9324F21A-CF22-404B-991C-F0FAD04F1E1A}" presName="connTx" presStyleLbl="parChTrans1D2" presStyleIdx="2" presStyleCnt="5"/>
      <dgm:spPr/>
      <dgm:t>
        <a:bodyPr/>
        <a:lstStyle/>
        <a:p>
          <a:endParaRPr lang="en-US"/>
        </a:p>
      </dgm:t>
    </dgm:pt>
    <dgm:pt modelId="{CB322892-7746-46FA-9A5A-A13AAAB16AEB}" type="pres">
      <dgm:prSet presAssocID="{12F72430-90C8-46E7-9363-A8933111BAFD}" presName="root2" presStyleCnt="0"/>
      <dgm:spPr/>
    </dgm:pt>
    <dgm:pt modelId="{573F9BF2-AC82-43FC-A361-118085DB3D65}" type="pres">
      <dgm:prSet presAssocID="{12F72430-90C8-46E7-9363-A8933111BAFD}" presName="LevelTwoTextNode" presStyleLbl="node2" presStyleIdx="2" presStyleCnt="5" custScaleX="188642" custScaleY="4815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F1B72F-BD92-4E4B-8B73-2DBC7440818F}" type="pres">
      <dgm:prSet presAssocID="{12F72430-90C8-46E7-9363-A8933111BAFD}" presName="level3hierChild" presStyleCnt="0"/>
      <dgm:spPr/>
    </dgm:pt>
    <dgm:pt modelId="{EE8B77DA-77C5-46AD-80A2-BD307CFE9F0A}" type="pres">
      <dgm:prSet presAssocID="{F68F9F1A-A0AC-4627-BB76-A21CB9C16ACA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7E8E6685-0078-4B86-BC52-3A0FBAF76686}" type="pres">
      <dgm:prSet presAssocID="{F68F9F1A-A0AC-4627-BB76-A21CB9C16ACA}" presName="connTx" presStyleLbl="parChTrans1D2" presStyleIdx="3" presStyleCnt="5"/>
      <dgm:spPr/>
      <dgm:t>
        <a:bodyPr/>
        <a:lstStyle/>
        <a:p>
          <a:endParaRPr lang="en-US"/>
        </a:p>
      </dgm:t>
    </dgm:pt>
    <dgm:pt modelId="{4C9B0C12-D40F-4085-B321-C72DDFDB9D14}" type="pres">
      <dgm:prSet presAssocID="{CACC7C31-0A19-4B77-8109-9AAB9EC25D20}" presName="root2" presStyleCnt="0"/>
      <dgm:spPr/>
    </dgm:pt>
    <dgm:pt modelId="{B2DE3A8A-BA09-499F-9C72-0630724E4538}" type="pres">
      <dgm:prSet presAssocID="{CACC7C31-0A19-4B77-8109-9AAB9EC25D20}" presName="LevelTwoTextNode" presStyleLbl="node2" presStyleIdx="3" presStyleCnt="5" custScaleX="188676" custScaleY="480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5055FE-8B42-4143-ADD3-8E6B554691DD}" type="pres">
      <dgm:prSet presAssocID="{CACC7C31-0A19-4B77-8109-9AAB9EC25D20}" presName="level3hierChild" presStyleCnt="0"/>
      <dgm:spPr/>
    </dgm:pt>
    <dgm:pt modelId="{69201674-1235-4FA7-9CBC-B675F6713E38}" type="pres">
      <dgm:prSet presAssocID="{B764CED6-B38C-4590-855F-1F4460EB1A27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EE9BE54A-48D2-43A6-AD4C-394C0EDDA292}" type="pres">
      <dgm:prSet presAssocID="{B764CED6-B38C-4590-855F-1F4460EB1A27}" presName="connTx" presStyleLbl="parChTrans1D2" presStyleIdx="4" presStyleCnt="5"/>
      <dgm:spPr/>
      <dgm:t>
        <a:bodyPr/>
        <a:lstStyle/>
        <a:p>
          <a:endParaRPr lang="en-US"/>
        </a:p>
      </dgm:t>
    </dgm:pt>
    <dgm:pt modelId="{991F253B-0E4F-40EA-A604-E0113D6B712C}" type="pres">
      <dgm:prSet presAssocID="{24C9F698-7D4E-4709-8117-FB7CF1BB6ECA}" presName="root2" presStyleCnt="0"/>
      <dgm:spPr/>
    </dgm:pt>
    <dgm:pt modelId="{94F14A6F-3CD0-4A17-88D3-6F4D0EB2D4E6}" type="pres">
      <dgm:prSet presAssocID="{24C9F698-7D4E-4709-8117-FB7CF1BB6ECA}" presName="LevelTwoTextNode" presStyleLbl="node2" presStyleIdx="4" presStyleCnt="5" custScaleX="189623" custScaleY="497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A4DBB5-5792-469E-B23C-2F896481FC4D}" type="pres">
      <dgm:prSet presAssocID="{24C9F698-7D4E-4709-8117-FB7CF1BB6ECA}" presName="level3hierChild" presStyleCnt="0"/>
      <dgm:spPr/>
    </dgm:pt>
  </dgm:ptLst>
  <dgm:cxnLst>
    <dgm:cxn modelId="{5CB019DC-D02B-4F72-8799-DCEC8949294E}" srcId="{00360BBF-6709-42DA-A6DE-B8193ABE792F}" destId="{DA59984A-EA45-43D5-8622-7135015E39DC}" srcOrd="1" destOrd="0" parTransId="{346E9DC4-0947-473F-AED9-9AECED92978F}" sibTransId="{518CC24E-4035-4B8A-A82C-EA8D78A041FF}"/>
    <dgm:cxn modelId="{576C8ACB-F866-4817-A9DB-50D6A32736E8}" type="presOf" srcId="{F68F9F1A-A0AC-4627-BB76-A21CB9C16ACA}" destId="{7E8E6685-0078-4B86-BC52-3A0FBAF76686}" srcOrd="1" destOrd="0" presId="urn:microsoft.com/office/officeart/2008/layout/HorizontalMultiLevelHierarchy"/>
    <dgm:cxn modelId="{C3F3E9EA-BE7C-42FA-A974-B6909D195A40}" srcId="{00360BBF-6709-42DA-A6DE-B8193ABE792F}" destId="{CACC7C31-0A19-4B77-8109-9AAB9EC25D20}" srcOrd="3" destOrd="0" parTransId="{F68F9F1A-A0AC-4627-BB76-A21CB9C16ACA}" sibTransId="{D22C3584-0D16-4A12-B343-F9C335256014}"/>
    <dgm:cxn modelId="{40388A68-B94C-4A35-8C64-05C5C0A60913}" type="presOf" srcId="{F2167233-387A-4C2A-92FA-201B800AF2E5}" destId="{61AA8207-A6A4-4905-9FD1-93C90724B340}" srcOrd="1" destOrd="0" presId="urn:microsoft.com/office/officeart/2008/layout/HorizontalMultiLevelHierarchy"/>
    <dgm:cxn modelId="{01BF0D4B-39BD-418F-9FD8-FA1BCFA1191B}" type="presOf" srcId="{0150A799-C83B-499D-BB9F-10C758CEFD9B}" destId="{AD67EDBF-32B4-495C-A262-4812FBE80932}" srcOrd="0" destOrd="0" presId="urn:microsoft.com/office/officeart/2008/layout/HorizontalMultiLevelHierarchy"/>
    <dgm:cxn modelId="{4EE02A3D-8F83-4292-A026-1515ED03FF36}" srcId="{00360BBF-6709-42DA-A6DE-B8193ABE792F}" destId="{12F72430-90C8-46E7-9363-A8933111BAFD}" srcOrd="2" destOrd="0" parTransId="{9324F21A-CF22-404B-991C-F0FAD04F1E1A}" sibTransId="{DF00040C-AB67-4D43-B520-7E02E511DCB9}"/>
    <dgm:cxn modelId="{34283C31-8592-4422-A1A3-73AB4C9D03AC}" type="presOf" srcId="{346E9DC4-0947-473F-AED9-9AECED92978F}" destId="{F1903401-CDA9-4777-A04C-F19A89F110A0}" srcOrd="0" destOrd="0" presId="urn:microsoft.com/office/officeart/2008/layout/HorizontalMultiLevelHierarchy"/>
    <dgm:cxn modelId="{E2BD27D4-DAC4-4519-8D15-C28EE4B2AB17}" type="presOf" srcId="{CACC7C31-0A19-4B77-8109-9AAB9EC25D20}" destId="{B2DE3A8A-BA09-499F-9C72-0630724E4538}" srcOrd="0" destOrd="0" presId="urn:microsoft.com/office/officeart/2008/layout/HorizontalMultiLevelHierarchy"/>
    <dgm:cxn modelId="{5F3E36FB-962E-4D75-AA46-DDFDEC90684F}" type="presOf" srcId="{9324F21A-CF22-404B-991C-F0FAD04F1E1A}" destId="{531482B3-13DA-4E77-8EF9-7A508768A321}" srcOrd="0" destOrd="0" presId="urn:microsoft.com/office/officeart/2008/layout/HorizontalMultiLevelHierarchy"/>
    <dgm:cxn modelId="{9435DEE7-B833-45BD-8BAB-C370E3ADA3A3}" type="presOf" srcId="{F2167233-387A-4C2A-92FA-201B800AF2E5}" destId="{25CF5DCC-0AE9-4D09-ABC1-8BE4D97FDFCB}" srcOrd="0" destOrd="0" presId="urn:microsoft.com/office/officeart/2008/layout/HorizontalMultiLevelHierarchy"/>
    <dgm:cxn modelId="{04C92B63-107A-49B7-9300-E9098DE5DF6A}" srcId="{00360BBF-6709-42DA-A6DE-B8193ABE792F}" destId="{24C9F698-7D4E-4709-8117-FB7CF1BB6ECA}" srcOrd="4" destOrd="0" parTransId="{B764CED6-B38C-4590-855F-1F4460EB1A27}" sibTransId="{F823D820-3815-46B0-8D53-E3C09C351FFB}"/>
    <dgm:cxn modelId="{296FDAD7-32B9-4AA6-AB43-27535B1CEDA1}" type="presOf" srcId="{B764CED6-B38C-4590-855F-1F4460EB1A27}" destId="{EE9BE54A-48D2-43A6-AD4C-394C0EDDA292}" srcOrd="1" destOrd="0" presId="urn:microsoft.com/office/officeart/2008/layout/HorizontalMultiLevelHierarchy"/>
    <dgm:cxn modelId="{54DF95BD-B55C-478B-B176-94F45C467DEA}" type="presOf" srcId="{24C9F698-7D4E-4709-8117-FB7CF1BB6ECA}" destId="{94F14A6F-3CD0-4A17-88D3-6F4D0EB2D4E6}" srcOrd="0" destOrd="0" presId="urn:microsoft.com/office/officeart/2008/layout/HorizontalMultiLevelHierarchy"/>
    <dgm:cxn modelId="{200F0BB4-194A-4F9E-8035-F09C349D5691}" type="presOf" srcId="{346E9DC4-0947-473F-AED9-9AECED92978F}" destId="{D23E054D-0742-441B-9D09-9EB576968A6E}" srcOrd="1" destOrd="0" presId="urn:microsoft.com/office/officeart/2008/layout/HorizontalMultiLevelHierarchy"/>
    <dgm:cxn modelId="{2C85DAA3-D0FC-43CA-9B0A-F73BC8EBF88D}" type="presOf" srcId="{9324F21A-CF22-404B-991C-F0FAD04F1E1A}" destId="{92BF821D-14E3-40BB-B3C5-212A94A9CA22}" srcOrd="1" destOrd="0" presId="urn:microsoft.com/office/officeart/2008/layout/HorizontalMultiLevelHierarchy"/>
    <dgm:cxn modelId="{95AB8CFE-8FB4-44AD-859A-6210B1783C5C}" type="presOf" srcId="{0E2CB039-CC31-48A4-8156-6B36281AE8EC}" destId="{25DAE38A-FD8C-46C3-B34D-A50FB369E7DF}" srcOrd="0" destOrd="0" presId="urn:microsoft.com/office/officeart/2008/layout/HorizontalMultiLevelHierarchy"/>
    <dgm:cxn modelId="{D638D777-8D10-48F2-B9D8-6C3134F26FF3}" type="presOf" srcId="{00360BBF-6709-42DA-A6DE-B8193ABE792F}" destId="{D1C52863-34A6-4E04-9740-6E0567681A8F}" srcOrd="0" destOrd="0" presId="urn:microsoft.com/office/officeart/2008/layout/HorizontalMultiLevelHierarchy"/>
    <dgm:cxn modelId="{CFDBCFE1-4797-458E-A0CF-256D1699DCBD}" srcId="{0E2CB039-CC31-48A4-8156-6B36281AE8EC}" destId="{00360BBF-6709-42DA-A6DE-B8193ABE792F}" srcOrd="0" destOrd="0" parTransId="{F529A454-219A-454C-B138-14C3B361B39F}" sibTransId="{B5AC9C0B-1D20-4957-A866-89ED18231A73}"/>
    <dgm:cxn modelId="{EBEF4ADE-627A-4970-BBED-45B55431C879}" type="presOf" srcId="{F68F9F1A-A0AC-4627-BB76-A21CB9C16ACA}" destId="{EE8B77DA-77C5-46AD-80A2-BD307CFE9F0A}" srcOrd="0" destOrd="0" presId="urn:microsoft.com/office/officeart/2008/layout/HorizontalMultiLevelHierarchy"/>
    <dgm:cxn modelId="{FB5A4DD2-91D2-40A1-813C-E41EC57616AE}" type="presOf" srcId="{B764CED6-B38C-4590-855F-1F4460EB1A27}" destId="{69201674-1235-4FA7-9CBC-B675F6713E38}" srcOrd="0" destOrd="0" presId="urn:microsoft.com/office/officeart/2008/layout/HorizontalMultiLevelHierarchy"/>
    <dgm:cxn modelId="{E5279A4E-EE6C-4FFB-B246-5E27296AFE3A}" type="presOf" srcId="{12F72430-90C8-46E7-9363-A8933111BAFD}" destId="{573F9BF2-AC82-43FC-A361-118085DB3D65}" srcOrd="0" destOrd="0" presId="urn:microsoft.com/office/officeart/2008/layout/HorizontalMultiLevelHierarchy"/>
    <dgm:cxn modelId="{2258ECB3-705E-4310-8AB9-ADAE767310BF}" srcId="{00360BBF-6709-42DA-A6DE-B8193ABE792F}" destId="{0150A799-C83B-499D-BB9F-10C758CEFD9B}" srcOrd="0" destOrd="0" parTransId="{F2167233-387A-4C2A-92FA-201B800AF2E5}" sibTransId="{C4F81D71-55D6-477B-91FF-B7E8CDA27FA4}"/>
    <dgm:cxn modelId="{C39D5786-DF54-4F2D-BB08-544A5A89AC42}" type="presOf" srcId="{DA59984A-EA45-43D5-8622-7135015E39DC}" destId="{A288E7CD-845A-4B30-8D9E-0FCFF4059FF8}" srcOrd="0" destOrd="0" presId="urn:microsoft.com/office/officeart/2008/layout/HorizontalMultiLevelHierarchy"/>
    <dgm:cxn modelId="{F43F3809-C85D-45B0-8B1F-A48A2240F7FD}" type="presParOf" srcId="{25DAE38A-FD8C-46C3-B34D-A50FB369E7DF}" destId="{CB26C9DD-3124-450D-81B6-4B010B30C520}" srcOrd="0" destOrd="0" presId="urn:microsoft.com/office/officeart/2008/layout/HorizontalMultiLevelHierarchy"/>
    <dgm:cxn modelId="{2944E46B-0331-4BCB-A798-32B203C58265}" type="presParOf" srcId="{CB26C9DD-3124-450D-81B6-4B010B30C520}" destId="{D1C52863-34A6-4E04-9740-6E0567681A8F}" srcOrd="0" destOrd="0" presId="urn:microsoft.com/office/officeart/2008/layout/HorizontalMultiLevelHierarchy"/>
    <dgm:cxn modelId="{F2729F2A-A943-4A2C-87AA-9EA209FBF982}" type="presParOf" srcId="{CB26C9DD-3124-450D-81B6-4B010B30C520}" destId="{CFBE3A7D-7CD3-413D-AA64-9100FA79E8D0}" srcOrd="1" destOrd="0" presId="urn:microsoft.com/office/officeart/2008/layout/HorizontalMultiLevelHierarchy"/>
    <dgm:cxn modelId="{BEF379DB-5DFA-4386-AFDB-5F4C6BAEF77C}" type="presParOf" srcId="{CFBE3A7D-7CD3-413D-AA64-9100FA79E8D0}" destId="{25CF5DCC-0AE9-4D09-ABC1-8BE4D97FDFCB}" srcOrd="0" destOrd="0" presId="urn:microsoft.com/office/officeart/2008/layout/HorizontalMultiLevelHierarchy"/>
    <dgm:cxn modelId="{6B6EE897-CB21-494F-A275-3F65B2330CD8}" type="presParOf" srcId="{25CF5DCC-0AE9-4D09-ABC1-8BE4D97FDFCB}" destId="{61AA8207-A6A4-4905-9FD1-93C90724B340}" srcOrd="0" destOrd="0" presId="urn:microsoft.com/office/officeart/2008/layout/HorizontalMultiLevelHierarchy"/>
    <dgm:cxn modelId="{71C16420-94D0-4C4D-8826-0C65D893AC5A}" type="presParOf" srcId="{CFBE3A7D-7CD3-413D-AA64-9100FA79E8D0}" destId="{E4E2AF43-D45C-43E2-8E5A-8B4F8328AA50}" srcOrd="1" destOrd="0" presId="urn:microsoft.com/office/officeart/2008/layout/HorizontalMultiLevelHierarchy"/>
    <dgm:cxn modelId="{BF712BFE-C950-41CA-87C5-31BDD02EDEE5}" type="presParOf" srcId="{E4E2AF43-D45C-43E2-8E5A-8B4F8328AA50}" destId="{AD67EDBF-32B4-495C-A262-4812FBE80932}" srcOrd="0" destOrd="0" presId="urn:microsoft.com/office/officeart/2008/layout/HorizontalMultiLevelHierarchy"/>
    <dgm:cxn modelId="{7147CEBD-6915-4195-841E-7CD7DE6F33E4}" type="presParOf" srcId="{E4E2AF43-D45C-43E2-8E5A-8B4F8328AA50}" destId="{BD88E36A-E711-4840-AED6-01651340FCD0}" srcOrd="1" destOrd="0" presId="urn:microsoft.com/office/officeart/2008/layout/HorizontalMultiLevelHierarchy"/>
    <dgm:cxn modelId="{0A8A22A4-4EDA-4689-B0A9-1198A9E56F06}" type="presParOf" srcId="{CFBE3A7D-7CD3-413D-AA64-9100FA79E8D0}" destId="{F1903401-CDA9-4777-A04C-F19A89F110A0}" srcOrd="2" destOrd="0" presId="urn:microsoft.com/office/officeart/2008/layout/HorizontalMultiLevelHierarchy"/>
    <dgm:cxn modelId="{933306AF-1DFB-4BB3-9D7E-EFC678BAAB07}" type="presParOf" srcId="{F1903401-CDA9-4777-A04C-F19A89F110A0}" destId="{D23E054D-0742-441B-9D09-9EB576968A6E}" srcOrd="0" destOrd="0" presId="urn:microsoft.com/office/officeart/2008/layout/HorizontalMultiLevelHierarchy"/>
    <dgm:cxn modelId="{5944B083-DBD5-40A0-A7C2-97EE7928F409}" type="presParOf" srcId="{CFBE3A7D-7CD3-413D-AA64-9100FA79E8D0}" destId="{145ADC9F-A830-493F-9981-28A949B5D57E}" srcOrd="3" destOrd="0" presId="urn:microsoft.com/office/officeart/2008/layout/HorizontalMultiLevelHierarchy"/>
    <dgm:cxn modelId="{0CA230BB-4CD5-404C-BE9F-5BC1C225C2EE}" type="presParOf" srcId="{145ADC9F-A830-493F-9981-28A949B5D57E}" destId="{A288E7CD-845A-4B30-8D9E-0FCFF4059FF8}" srcOrd="0" destOrd="0" presId="urn:microsoft.com/office/officeart/2008/layout/HorizontalMultiLevelHierarchy"/>
    <dgm:cxn modelId="{3E6A55AD-4F8D-47D7-9596-9A9228B677C8}" type="presParOf" srcId="{145ADC9F-A830-493F-9981-28A949B5D57E}" destId="{8AF56EA1-EF0C-41F7-A64B-4E0DC746E609}" srcOrd="1" destOrd="0" presId="urn:microsoft.com/office/officeart/2008/layout/HorizontalMultiLevelHierarchy"/>
    <dgm:cxn modelId="{09BC75D1-9083-4561-85C8-75AF4AA86828}" type="presParOf" srcId="{CFBE3A7D-7CD3-413D-AA64-9100FA79E8D0}" destId="{531482B3-13DA-4E77-8EF9-7A508768A321}" srcOrd="4" destOrd="0" presId="urn:microsoft.com/office/officeart/2008/layout/HorizontalMultiLevelHierarchy"/>
    <dgm:cxn modelId="{4EAC49D4-BDB5-4EB2-8578-C2E070F88431}" type="presParOf" srcId="{531482B3-13DA-4E77-8EF9-7A508768A321}" destId="{92BF821D-14E3-40BB-B3C5-212A94A9CA22}" srcOrd="0" destOrd="0" presId="urn:microsoft.com/office/officeart/2008/layout/HorizontalMultiLevelHierarchy"/>
    <dgm:cxn modelId="{D8757985-95D4-41F4-9DDE-14544475857D}" type="presParOf" srcId="{CFBE3A7D-7CD3-413D-AA64-9100FA79E8D0}" destId="{CB322892-7746-46FA-9A5A-A13AAAB16AEB}" srcOrd="5" destOrd="0" presId="urn:microsoft.com/office/officeart/2008/layout/HorizontalMultiLevelHierarchy"/>
    <dgm:cxn modelId="{73C89E73-4139-434D-87AD-ADAD0C59E908}" type="presParOf" srcId="{CB322892-7746-46FA-9A5A-A13AAAB16AEB}" destId="{573F9BF2-AC82-43FC-A361-118085DB3D65}" srcOrd="0" destOrd="0" presId="urn:microsoft.com/office/officeart/2008/layout/HorizontalMultiLevelHierarchy"/>
    <dgm:cxn modelId="{88F62846-FA46-46DD-9A34-88ED39FBC415}" type="presParOf" srcId="{CB322892-7746-46FA-9A5A-A13AAAB16AEB}" destId="{83F1B72F-BD92-4E4B-8B73-2DBC7440818F}" srcOrd="1" destOrd="0" presId="urn:microsoft.com/office/officeart/2008/layout/HorizontalMultiLevelHierarchy"/>
    <dgm:cxn modelId="{8F20CA88-25B3-4493-842E-3AFF0C66C0F8}" type="presParOf" srcId="{CFBE3A7D-7CD3-413D-AA64-9100FA79E8D0}" destId="{EE8B77DA-77C5-46AD-80A2-BD307CFE9F0A}" srcOrd="6" destOrd="0" presId="urn:microsoft.com/office/officeart/2008/layout/HorizontalMultiLevelHierarchy"/>
    <dgm:cxn modelId="{46BD5FA2-135F-4D9F-8AF7-F80EFFC323A9}" type="presParOf" srcId="{EE8B77DA-77C5-46AD-80A2-BD307CFE9F0A}" destId="{7E8E6685-0078-4B86-BC52-3A0FBAF76686}" srcOrd="0" destOrd="0" presId="urn:microsoft.com/office/officeart/2008/layout/HorizontalMultiLevelHierarchy"/>
    <dgm:cxn modelId="{46BBF2DE-5F5D-431F-8623-48417D871D57}" type="presParOf" srcId="{CFBE3A7D-7CD3-413D-AA64-9100FA79E8D0}" destId="{4C9B0C12-D40F-4085-B321-C72DDFDB9D14}" srcOrd="7" destOrd="0" presId="urn:microsoft.com/office/officeart/2008/layout/HorizontalMultiLevelHierarchy"/>
    <dgm:cxn modelId="{7CBD2BF3-D51D-4346-927D-53D4E821F69D}" type="presParOf" srcId="{4C9B0C12-D40F-4085-B321-C72DDFDB9D14}" destId="{B2DE3A8A-BA09-499F-9C72-0630724E4538}" srcOrd="0" destOrd="0" presId="urn:microsoft.com/office/officeart/2008/layout/HorizontalMultiLevelHierarchy"/>
    <dgm:cxn modelId="{39EEF601-0469-429F-A54A-4FBE9BDF5D36}" type="presParOf" srcId="{4C9B0C12-D40F-4085-B321-C72DDFDB9D14}" destId="{225055FE-8B42-4143-ADD3-8E6B554691DD}" srcOrd="1" destOrd="0" presId="urn:microsoft.com/office/officeart/2008/layout/HorizontalMultiLevelHierarchy"/>
    <dgm:cxn modelId="{144FBA39-8477-41EA-916B-954C479349CC}" type="presParOf" srcId="{CFBE3A7D-7CD3-413D-AA64-9100FA79E8D0}" destId="{69201674-1235-4FA7-9CBC-B675F6713E38}" srcOrd="8" destOrd="0" presId="urn:microsoft.com/office/officeart/2008/layout/HorizontalMultiLevelHierarchy"/>
    <dgm:cxn modelId="{92AA3B83-8E15-4435-BF74-F86C5A05BEEA}" type="presParOf" srcId="{69201674-1235-4FA7-9CBC-B675F6713E38}" destId="{EE9BE54A-48D2-43A6-AD4C-394C0EDDA292}" srcOrd="0" destOrd="0" presId="urn:microsoft.com/office/officeart/2008/layout/HorizontalMultiLevelHierarchy"/>
    <dgm:cxn modelId="{C84FC69F-3CC3-4003-801C-5D64B1129CD7}" type="presParOf" srcId="{CFBE3A7D-7CD3-413D-AA64-9100FA79E8D0}" destId="{991F253B-0E4F-40EA-A604-E0113D6B712C}" srcOrd="9" destOrd="0" presId="urn:microsoft.com/office/officeart/2008/layout/HorizontalMultiLevelHierarchy"/>
    <dgm:cxn modelId="{24ABB6DB-8CD6-4C64-8306-CBA70F65EC0F}" type="presParOf" srcId="{991F253B-0E4F-40EA-A604-E0113D6B712C}" destId="{94F14A6F-3CD0-4A17-88D3-6F4D0EB2D4E6}" srcOrd="0" destOrd="0" presId="urn:microsoft.com/office/officeart/2008/layout/HorizontalMultiLevelHierarchy"/>
    <dgm:cxn modelId="{41ACFB4D-7855-49B0-ADAF-C505E803E4F5}" type="presParOf" srcId="{991F253B-0E4F-40EA-A604-E0113D6B712C}" destId="{29A4DBB5-5792-469E-B23C-2F896481FC4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8ECFAC-63B3-40F0-9E03-B31D365E432C}" type="doc">
      <dgm:prSet loTypeId="urn:microsoft.com/office/officeart/2005/8/layout/equation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67740A1-931A-404E-B8A7-DCAB60009AEA}">
      <dgm:prSet phldrT="[Text]" custT="1"/>
      <dgm:spPr/>
      <dgm:t>
        <a:bodyPr/>
        <a:lstStyle/>
        <a:p>
          <a:r>
            <a:rPr lang="sr-Cyrl-RS" sz="1300" dirty="0">
              <a:solidFill>
                <a:schemeClr val="bg1"/>
              </a:solidFill>
            </a:rPr>
            <a:t>Укупан буџет општине </a:t>
          </a:r>
          <a:r>
            <a:rPr lang="sr-Cyrl-RS" sz="1300" dirty="0" smtClean="0">
              <a:solidFill>
                <a:schemeClr val="bg1"/>
              </a:solidFill>
            </a:rPr>
            <a:t>1.315.848.700</a:t>
          </a:r>
          <a:endParaRPr lang="en-US" sz="1300" dirty="0">
            <a:solidFill>
              <a:srgbClr val="FF0000"/>
            </a:solidFill>
          </a:endParaRPr>
        </a:p>
      </dgm:t>
    </dgm:pt>
    <dgm:pt modelId="{0643A071-2AC8-4124-916D-3A8BE5775A6D}" type="parTrans" cxnId="{B1A00774-0D3C-406F-9413-9997B0306F44}">
      <dgm:prSet/>
      <dgm:spPr/>
      <dgm:t>
        <a:bodyPr/>
        <a:lstStyle/>
        <a:p>
          <a:endParaRPr lang="en-US"/>
        </a:p>
      </dgm:t>
    </dgm:pt>
    <dgm:pt modelId="{097825AB-8F2B-4EF3-ABE1-7DCEF8027B99}" type="sibTrans" cxnId="{B1A00774-0D3C-406F-9413-9997B0306F44}">
      <dgm:prSet/>
      <dgm:spPr/>
      <dgm:t>
        <a:bodyPr/>
        <a:lstStyle/>
        <a:p>
          <a:endParaRPr lang="en-US"/>
        </a:p>
      </dgm:t>
    </dgm:pt>
    <dgm:pt modelId="{1F884CF4-1E4C-423F-AE7B-0BAC3D97360D}">
      <dgm:prSet custT="1"/>
      <dgm:spPr/>
      <dgm:t>
        <a:bodyPr/>
        <a:lstStyle/>
        <a:p>
          <a:r>
            <a:rPr lang="sr-Cyrl-RS" sz="1200" dirty="0"/>
            <a:t>Средства из буџета општине </a:t>
          </a:r>
          <a:endParaRPr lang="sr-Cyrl-RS" sz="1200" dirty="0" smtClean="0"/>
        </a:p>
        <a:p>
          <a:r>
            <a:rPr lang="sr-Cyrl-RS" sz="1200" dirty="0" smtClean="0">
              <a:solidFill>
                <a:schemeClr val="bg1"/>
              </a:solidFill>
            </a:rPr>
            <a:t>1.237.175.000</a:t>
          </a:r>
          <a:endParaRPr lang="en-US" sz="1200" dirty="0">
            <a:solidFill>
              <a:schemeClr val="bg1"/>
            </a:solidFill>
          </a:endParaRPr>
        </a:p>
      </dgm:t>
    </dgm:pt>
    <dgm:pt modelId="{B54F7004-6983-4114-82DE-5ADF4FEF4D02}" type="parTrans" cxnId="{70C4B168-53EF-4508-8C4E-A3F87A5F97DE}">
      <dgm:prSet/>
      <dgm:spPr/>
      <dgm:t>
        <a:bodyPr/>
        <a:lstStyle/>
        <a:p>
          <a:endParaRPr lang="en-US"/>
        </a:p>
      </dgm:t>
    </dgm:pt>
    <dgm:pt modelId="{1B723845-E0D1-4671-AE0F-32E0821595D7}" type="sibTrans" cxnId="{70C4B168-53EF-4508-8C4E-A3F87A5F97DE}">
      <dgm:prSet/>
      <dgm:spPr/>
      <dgm:t>
        <a:bodyPr/>
        <a:lstStyle/>
        <a:p>
          <a:endParaRPr lang="en-US"/>
        </a:p>
      </dgm:t>
    </dgm:pt>
    <dgm:pt modelId="{258C614E-C25D-47E8-BC69-ECC42BFEC5CC}">
      <dgm:prSet custT="1"/>
      <dgm:spPr/>
      <dgm:t>
        <a:bodyPr/>
        <a:lstStyle/>
        <a:p>
          <a:r>
            <a:rPr lang="sr-Cyrl-RS" sz="1200" dirty="0"/>
            <a:t>Пренета средства из ранијих година</a:t>
          </a:r>
          <a:r>
            <a:rPr lang="sr-Cyrl-RS" sz="1200" dirty="0">
              <a:solidFill>
                <a:srgbClr val="FF0000"/>
              </a:solidFill>
            </a:rPr>
            <a:t> </a:t>
          </a:r>
          <a:r>
            <a:rPr lang="sr-Cyrl-RS" sz="1200" dirty="0" smtClean="0">
              <a:solidFill>
                <a:schemeClr val="bg1"/>
              </a:solidFill>
            </a:rPr>
            <a:t>58.182.000</a:t>
          </a:r>
          <a:endParaRPr lang="en-US" sz="1200" dirty="0">
            <a:solidFill>
              <a:schemeClr val="bg1"/>
            </a:solidFill>
          </a:endParaRPr>
        </a:p>
      </dgm:t>
    </dgm:pt>
    <dgm:pt modelId="{0EE00226-4F18-428E-857D-BB8AB5FED661}" type="parTrans" cxnId="{9FE065B6-BAF0-45E0-96C4-FBC1763BA102}">
      <dgm:prSet/>
      <dgm:spPr/>
      <dgm:t>
        <a:bodyPr/>
        <a:lstStyle/>
        <a:p>
          <a:endParaRPr lang="en-US"/>
        </a:p>
      </dgm:t>
    </dgm:pt>
    <dgm:pt modelId="{44AA7FFE-EC5D-4B4A-A884-0D1E57526835}" type="sibTrans" cxnId="{9FE065B6-BAF0-45E0-96C4-FBC1763BA102}">
      <dgm:prSet/>
      <dgm:spPr/>
      <dgm:t>
        <a:bodyPr/>
        <a:lstStyle/>
        <a:p>
          <a:endParaRPr lang="en-US" dirty="0"/>
        </a:p>
      </dgm:t>
    </dgm:pt>
    <dgm:pt modelId="{1BFF2E57-C3C3-41C5-AD27-AD5B38758512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sr-Cyrl-RS" dirty="0">
              <a:solidFill>
                <a:schemeClr val="bg1"/>
              </a:solidFill>
            </a:rPr>
            <a:t>Средства из осталих извора </a:t>
          </a:r>
          <a:r>
            <a:rPr lang="sr-Cyrl-RS" dirty="0" smtClean="0">
              <a:solidFill>
                <a:schemeClr val="bg1"/>
              </a:solidFill>
            </a:rPr>
            <a:t>20.491.700</a:t>
          </a:r>
        </a:p>
      </dgm:t>
    </dgm:pt>
    <dgm:pt modelId="{16C36D11-8C3A-418B-89AD-79984C43541D}" type="parTrans" cxnId="{102028BE-B492-4CC2-B891-2B4A0D121B22}">
      <dgm:prSet/>
      <dgm:spPr/>
      <dgm:t>
        <a:bodyPr/>
        <a:lstStyle/>
        <a:p>
          <a:endParaRPr lang="en-US"/>
        </a:p>
      </dgm:t>
    </dgm:pt>
    <dgm:pt modelId="{E3D49EE4-B8C9-4269-B149-653B95D47416}" type="sibTrans" cxnId="{102028BE-B492-4CC2-B891-2B4A0D121B22}">
      <dgm:prSet/>
      <dgm:spPr/>
      <dgm:t>
        <a:bodyPr/>
        <a:lstStyle/>
        <a:p>
          <a:endParaRPr lang="en-US"/>
        </a:p>
      </dgm:t>
    </dgm:pt>
    <dgm:pt modelId="{688A0EC4-0F6D-4987-959D-CA5F27B3CF24}" type="pres">
      <dgm:prSet presAssocID="{028ECFAC-63B3-40F0-9E03-B31D365E432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6E659A-663E-485D-BF89-FD74BE74A5C4}" type="pres">
      <dgm:prSet presAssocID="{1F884CF4-1E4C-423F-AE7B-0BAC3D97360D}" presName="node" presStyleLbl="node1" presStyleIdx="0" presStyleCnt="4" custScaleX="178871" custScaleY="149029" custLinFactX="-32367" custLinFactNeighborX="-100000" custLinFactNeighborY="-13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78071E-3EA3-4945-922C-AE021F34276A}" type="pres">
      <dgm:prSet presAssocID="{1B723845-E0D1-4671-AE0F-32E0821595D7}" presName="spacerL" presStyleCnt="0"/>
      <dgm:spPr/>
    </dgm:pt>
    <dgm:pt modelId="{98F3E7AB-6934-48FA-B82F-FBEAF1B2375D}" type="pres">
      <dgm:prSet presAssocID="{1B723845-E0D1-4671-AE0F-32E0821595D7}" presName="sibTrans" presStyleLbl="sibTrans2D1" presStyleIdx="0" presStyleCnt="3" custFlipHor="1" custScaleX="62502" custScaleY="52125" custLinFactNeighborX="-31410" custLinFactNeighborY="-8021"/>
      <dgm:spPr/>
      <dgm:t>
        <a:bodyPr/>
        <a:lstStyle/>
        <a:p>
          <a:endParaRPr lang="en-US"/>
        </a:p>
      </dgm:t>
    </dgm:pt>
    <dgm:pt modelId="{F9CA65E4-8785-4412-A513-0A2695416EE5}" type="pres">
      <dgm:prSet presAssocID="{1B723845-E0D1-4671-AE0F-32E0821595D7}" presName="spacerR" presStyleCnt="0"/>
      <dgm:spPr/>
    </dgm:pt>
    <dgm:pt modelId="{2F60A798-586E-4E47-B649-25F047F36835}" type="pres">
      <dgm:prSet presAssocID="{258C614E-C25D-47E8-BC69-ECC42BFEC5CC}" presName="node" presStyleLbl="node1" presStyleIdx="1" presStyleCnt="4" custScaleX="181103" custScaleY="150786" custLinFactX="-5854" custLinFactNeighborX="-100000" custLinFactNeighborY="-36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0D06A4-272D-4E58-B7CB-EB8C424E859B}" type="pres">
      <dgm:prSet presAssocID="{44AA7FFE-EC5D-4B4A-A884-0D1E57526835}" presName="spacerL" presStyleCnt="0"/>
      <dgm:spPr/>
    </dgm:pt>
    <dgm:pt modelId="{41F09F99-3DCC-47E4-9188-F7D103A1F6E3}" type="pres">
      <dgm:prSet presAssocID="{44AA7FFE-EC5D-4B4A-A884-0D1E57526835}" presName="sibTrans" presStyleLbl="sibTrans2D1" presStyleIdx="1" presStyleCnt="3" custScaleX="61384" custScaleY="56411" custLinFactX="-29584" custLinFactNeighborX="-100000" custLinFactNeighborY="-5878"/>
      <dgm:spPr/>
      <dgm:t>
        <a:bodyPr/>
        <a:lstStyle/>
        <a:p>
          <a:endParaRPr lang="en-US"/>
        </a:p>
      </dgm:t>
    </dgm:pt>
    <dgm:pt modelId="{F015C141-867A-4124-B290-CA1BB3474B22}" type="pres">
      <dgm:prSet presAssocID="{44AA7FFE-EC5D-4B4A-A884-0D1E57526835}" presName="spacerR" presStyleCnt="0"/>
      <dgm:spPr/>
    </dgm:pt>
    <dgm:pt modelId="{6C1FFF0F-B1A4-4C41-B9D3-30452A0DFA4B}" type="pres">
      <dgm:prSet presAssocID="{567740A1-931A-404E-B8A7-DCAB60009AEA}" presName="node" presStyleLbl="node1" presStyleIdx="2" presStyleCnt="4" custScaleX="216237" custScaleY="177556" custLinFactX="151982" custLinFactNeighborX="200000" custLinFactNeighborY="-23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E35084-2DEE-4C9C-8259-DF4374B4BFC7}" type="pres">
      <dgm:prSet presAssocID="{097825AB-8F2B-4EF3-ABE1-7DCEF8027B99}" presName="spacerL" presStyleCnt="0"/>
      <dgm:spPr/>
    </dgm:pt>
    <dgm:pt modelId="{4F4F87F2-8514-4849-B974-53331EFFA6A3}" type="pres">
      <dgm:prSet presAssocID="{097825AB-8F2B-4EF3-ABE1-7DCEF8027B99}" presName="sibTrans" presStyleLbl="sibTrans2D1" presStyleIdx="2" presStyleCnt="3" custScaleX="60132" custScaleY="59024" custLinFactX="-138092" custLinFactNeighborX="-200000" custLinFactNeighborY="-8322"/>
      <dgm:spPr/>
      <dgm:t>
        <a:bodyPr/>
        <a:lstStyle/>
        <a:p>
          <a:endParaRPr lang="en-US"/>
        </a:p>
      </dgm:t>
    </dgm:pt>
    <dgm:pt modelId="{DB23206D-9806-4AA8-923C-592167F0D1C1}" type="pres">
      <dgm:prSet presAssocID="{097825AB-8F2B-4EF3-ABE1-7DCEF8027B99}" presName="spacerR" presStyleCnt="0"/>
      <dgm:spPr/>
    </dgm:pt>
    <dgm:pt modelId="{A6BD896E-4D4C-4AE1-9C22-3ED8631C5A0A}" type="pres">
      <dgm:prSet presAssocID="{1BFF2E57-C3C3-41C5-AD27-AD5B38758512}" presName="node" presStyleLbl="node1" presStyleIdx="3" presStyleCnt="4" custScaleX="145811" custScaleY="139080" custLinFactX="-276591" custLinFactNeighborX="-300000" custLinFactNeighborY="-48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6BB78E-EFB3-4041-AD67-F0BF8DC2C140}" type="presOf" srcId="{028ECFAC-63B3-40F0-9E03-B31D365E432C}" destId="{688A0EC4-0F6D-4987-959D-CA5F27B3CF24}" srcOrd="0" destOrd="0" presId="urn:microsoft.com/office/officeart/2005/8/layout/equation1"/>
    <dgm:cxn modelId="{A08F9C8E-A0B7-46AA-A78A-8BD9FCF7DFC7}" type="presOf" srcId="{44AA7FFE-EC5D-4B4A-A884-0D1E57526835}" destId="{41F09F99-3DCC-47E4-9188-F7D103A1F6E3}" srcOrd="0" destOrd="0" presId="urn:microsoft.com/office/officeart/2005/8/layout/equation1"/>
    <dgm:cxn modelId="{B1A00774-0D3C-406F-9413-9997B0306F44}" srcId="{028ECFAC-63B3-40F0-9E03-B31D365E432C}" destId="{567740A1-931A-404E-B8A7-DCAB60009AEA}" srcOrd="2" destOrd="0" parTransId="{0643A071-2AC8-4124-916D-3A8BE5775A6D}" sibTransId="{097825AB-8F2B-4EF3-ABE1-7DCEF8027B99}"/>
    <dgm:cxn modelId="{9FE065B6-BAF0-45E0-96C4-FBC1763BA102}" srcId="{028ECFAC-63B3-40F0-9E03-B31D365E432C}" destId="{258C614E-C25D-47E8-BC69-ECC42BFEC5CC}" srcOrd="1" destOrd="0" parTransId="{0EE00226-4F18-428E-857D-BB8AB5FED661}" sibTransId="{44AA7FFE-EC5D-4B4A-A884-0D1E57526835}"/>
    <dgm:cxn modelId="{DACDA2EA-2B85-43AD-A796-6061D0417520}" type="presOf" srcId="{258C614E-C25D-47E8-BC69-ECC42BFEC5CC}" destId="{2F60A798-586E-4E47-B649-25F047F36835}" srcOrd="0" destOrd="0" presId="urn:microsoft.com/office/officeart/2005/8/layout/equation1"/>
    <dgm:cxn modelId="{6B017F2C-2CB9-4751-A7CD-30B8BC98049D}" type="presOf" srcId="{567740A1-931A-404E-B8A7-DCAB60009AEA}" destId="{6C1FFF0F-B1A4-4C41-B9D3-30452A0DFA4B}" srcOrd="0" destOrd="0" presId="urn:microsoft.com/office/officeart/2005/8/layout/equation1"/>
    <dgm:cxn modelId="{C2B40DC6-747D-4537-9359-BEF984154664}" type="presOf" srcId="{1BFF2E57-C3C3-41C5-AD27-AD5B38758512}" destId="{A6BD896E-4D4C-4AE1-9C22-3ED8631C5A0A}" srcOrd="0" destOrd="0" presId="urn:microsoft.com/office/officeart/2005/8/layout/equation1"/>
    <dgm:cxn modelId="{19DBA710-EAA7-479A-8FB0-39539DFAF5D1}" type="presOf" srcId="{1B723845-E0D1-4671-AE0F-32E0821595D7}" destId="{98F3E7AB-6934-48FA-B82F-FBEAF1B2375D}" srcOrd="0" destOrd="0" presId="urn:microsoft.com/office/officeart/2005/8/layout/equation1"/>
    <dgm:cxn modelId="{AA2B371A-C761-4755-A6F9-5CD00112D7B0}" type="presOf" srcId="{1F884CF4-1E4C-423F-AE7B-0BAC3D97360D}" destId="{D96E659A-663E-485D-BF89-FD74BE74A5C4}" srcOrd="0" destOrd="0" presId="urn:microsoft.com/office/officeart/2005/8/layout/equation1"/>
    <dgm:cxn modelId="{70C4B168-53EF-4508-8C4E-A3F87A5F97DE}" srcId="{028ECFAC-63B3-40F0-9E03-B31D365E432C}" destId="{1F884CF4-1E4C-423F-AE7B-0BAC3D97360D}" srcOrd="0" destOrd="0" parTransId="{B54F7004-6983-4114-82DE-5ADF4FEF4D02}" sibTransId="{1B723845-E0D1-4671-AE0F-32E0821595D7}"/>
    <dgm:cxn modelId="{102028BE-B492-4CC2-B891-2B4A0D121B22}" srcId="{028ECFAC-63B3-40F0-9E03-B31D365E432C}" destId="{1BFF2E57-C3C3-41C5-AD27-AD5B38758512}" srcOrd="3" destOrd="0" parTransId="{16C36D11-8C3A-418B-89AD-79984C43541D}" sibTransId="{E3D49EE4-B8C9-4269-B149-653B95D47416}"/>
    <dgm:cxn modelId="{57D60159-FCF0-44F7-9FE6-0AAEED3F2D84}" type="presOf" srcId="{097825AB-8F2B-4EF3-ABE1-7DCEF8027B99}" destId="{4F4F87F2-8514-4849-B974-53331EFFA6A3}" srcOrd="0" destOrd="0" presId="urn:microsoft.com/office/officeart/2005/8/layout/equation1"/>
    <dgm:cxn modelId="{E573888D-F9FB-4FE6-AAF3-F927AA2E6EBC}" type="presParOf" srcId="{688A0EC4-0F6D-4987-959D-CA5F27B3CF24}" destId="{D96E659A-663E-485D-BF89-FD74BE74A5C4}" srcOrd="0" destOrd="0" presId="urn:microsoft.com/office/officeart/2005/8/layout/equation1"/>
    <dgm:cxn modelId="{0D0B0A83-F15C-4526-8464-422DF0C5A916}" type="presParOf" srcId="{688A0EC4-0F6D-4987-959D-CA5F27B3CF24}" destId="{BA78071E-3EA3-4945-922C-AE021F34276A}" srcOrd="1" destOrd="0" presId="urn:microsoft.com/office/officeart/2005/8/layout/equation1"/>
    <dgm:cxn modelId="{F031027E-A6F6-4F40-A5F1-E4A0719687A0}" type="presParOf" srcId="{688A0EC4-0F6D-4987-959D-CA5F27B3CF24}" destId="{98F3E7AB-6934-48FA-B82F-FBEAF1B2375D}" srcOrd="2" destOrd="0" presId="urn:microsoft.com/office/officeart/2005/8/layout/equation1"/>
    <dgm:cxn modelId="{D6E988E9-F5EF-40D2-8011-DD3EEFB6D15B}" type="presParOf" srcId="{688A0EC4-0F6D-4987-959D-CA5F27B3CF24}" destId="{F9CA65E4-8785-4412-A513-0A2695416EE5}" srcOrd="3" destOrd="0" presId="urn:microsoft.com/office/officeart/2005/8/layout/equation1"/>
    <dgm:cxn modelId="{98121E6C-7394-4C4E-90C8-4BCB940CB22B}" type="presParOf" srcId="{688A0EC4-0F6D-4987-959D-CA5F27B3CF24}" destId="{2F60A798-586E-4E47-B649-25F047F36835}" srcOrd="4" destOrd="0" presId="urn:microsoft.com/office/officeart/2005/8/layout/equation1"/>
    <dgm:cxn modelId="{AB91E517-F112-4A52-AF08-CE2E95E6B5F1}" type="presParOf" srcId="{688A0EC4-0F6D-4987-959D-CA5F27B3CF24}" destId="{F90D06A4-272D-4E58-B7CB-EB8C424E859B}" srcOrd="5" destOrd="0" presId="urn:microsoft.com/office/officeart/2005/8/layout/equation1"/>
    <dgm:cxn modelId="{D010658D-E5F6-4983-A1B2-31CA122A0D57}" type="presParOf" srcId="{688A0EC4-0F6D-4987-959D-CA5F27B3CF24}" destId="{41F09F99-3DCC-47E4-9188-F7D103A1F6E3}" srcOrd="6" destOrd="0" presId="urn:microsoft.com/office/officeart/2005/8/layout/equation1"/>
    <dgm:cxn modelId="{3C6341AE-0423-446F-A013-72858729AA3E}" type="presParOf" srcId="{688A0EC4-0F6D-4987-959D-CA5F27B3CF24}" destId="{F015C141-867A-4124-B290-CA1BB3474B22}" srcOrd="7" destOrd="0" presId="urn:microsoft.com/office/officeart/2005/8/layout/equation1"/>
    <dgm:cxn modelId="{E0497DF6-7B98-411C-B02B-83AD89D9A9DD}" type="presParOf" srcId="{688A0EC4-0F6D-4987-959D-CA5F27B3CF24}" destId="{6C1FFF0F-B1A4-4C41-B9D3-30452A0DFA4B}" srcOrd="8" destOrd="0" presId="urn:microsoft.com/office/officeart/2005/8/layout/equation1"/>
    <dgm:cxn modelId="{683D6580-438D-46FB-9EFB-AC2E20018917}" type="presParOf" srcId="{688A0EC4-0F6D-4987-959D-CA5F27B3CF24}" destId="{50E35084-2DEE-4C9C-8259-DF4374B4BFC7}" srcOrd="9" destOrd="0" presId="urn:microsoft.com/office/officeart/2005/8/layout/equation1"/>
    <dgm:cxn modelId="{94E030DA-DD87-4483-B009-1FD97952F7AE}" type="presParOf" srcId="{688A0EC4-0F6D-4987-959D-CA5F27B3CF24}" destId="{4F4F87F2-8514-4849-B974-53331EFFA6A3}" srcOrd="10" destOrd="0" presId="urn:microsoft.com/office/officeart/2005/8/layout/equation1"/>
    <dgm:cxn modelId="{41A0E85A-E619-4349-8C37-C98B205B7192}" type="presParOf" srcId="{688A0EC4-0F6D-4987-959D-CA5F27B3CF24}" destId="{DB23206D-9806-4AA8-923C-592167F0D1C1}" srcOrd="11" destOrd="0" presId="urn:microsoft.com/office/officeart/2005/8/layout/equation1"/>
    <dgm:cxn modelId="{82B0284B-7D49-49D9-8F4C-3F382226E661}" type="presParOf" srcId="{688A0EC4-0F6D-4987-959D-CA5F27B3CF24}" destId="{A6BD896E-4D4C-4AE1-9C22-3ED8631C5A0A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Порески приходи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92D05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pPr algn="r"/>
          <a:r>
            <a:rPr lang="sr-Cyrl-RS" b="1" dirty="0"/>
            <a:t>Донације и трансфери</a:t>
          </a:r>
          <a:endParaRPr lang="en-US" b="1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sr-Cyrl-CS" sz="1400" b="1" i="1" dirty="0"/>
            <a:t>Донације</a:t>
          </a:r>
          <a:r>
            <a:rPr lang="sr-Cyrl-CS" sz="1400" b="1" dirty="0"/>
            <a:t> </a:t>
          </a:r>
          <a:r>
            <a:rPr lang="sr-Cyrl-CS" sz="14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dirty="0">
              <a:latin typeface="Calibri" panose="020F0502020204030204" pitchFamily="34" charset="0"/>
            </a:rPr>
            <a:t>Трансфери п</a:t>
          </a:r>
          <a:r>
            <a:rPr lang="ru-RU" altLang="en-US" sz="14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dirty="0">
              <a:latin typeface="Calibri" panose="020F0502020204030204" pitchFamily="34" charset="0"/>
            </a:rPr>
            <a:t>наменски (</a:t>
          </a:r>
          <a:r>
            <a:rPr lang="sr-Cyrl-RS" altLang="en-US" sz="14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dirty="0">
              <a:latin typeface="Calibri" panose="020F0502020204030204" pitchFamily="34" charset="0"/>
            </a:rPr>
            <a:t>ненаменски (</a:t>
          </a:r>
          <a:r>
            <a:rPr lang="sr-Cyrl-RS" altLang="en-US" sz="14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dirty="0">
              <a:latin typeface="Calibri" panose="020F0502020204030204" pitchFamily="34" charset="0"/>
            </a:rPr>
            <a:t> </a:t>
          </a:r>
          <a:r>
            <a:rPr lang="sr-Cyrl-RS" altLang="en-US" sz="1400" dirty="0">
              <a:latin typeface="Calibri" panose="020F0502020204030204" pitchFamily="34" charset="0"/>
            </a:rPr>
            <a:t>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Непорески приходи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FFC00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</a:t>
          </a:r>
          <a:r>
            <a:rPr lang="sr-Cyrl-RS" altLang="en-US" sz="1400" dirty="0" smtClean="0">
              <a:latin typeface="Calibri" panose="020F0502020204030204" pitchFamily="34" charset="0"/>
            </a:rPr>
            <a:t>).</a:t>
          </a:r>
          <a:endParaRPr lang="en-US" sz="1400" dirty="0"/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Примања од продаје нефинансијске имовине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just"/>
          <a:r>
            <a:rPr lang="sr-Cyrl-RS" sz="14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општине.</a:t>
          </a:r>
          <a:endParaRPr lang="en-US" sz="1400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Примања од задуживања и  продаје финансијске имовине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0" i="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</a:t>
          </a:r>
          <a:r>
            <a:rPr lang="sr-Cyrl-RS" sz="1400" b="0" i="0" dirty="0" smtClean="0"/>
            <a:t>општина.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Пренета средства из ранијих година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altLang="en-US" sz="1400" dirty="0"/>
            <a:t> Представљају вишак прихода буџета општине који нису потрошени у претходној  буџетској </a:t>
          </a:r>
          <a:r>
            <a:rPr lang="sr-Cyrl-RS" altLang="en-US" sz="1400" dirty="0" smtClean="0"/>
            <a:t>години.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6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6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6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6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6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6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FAF999-9E08-4A6A-A6D7-11D7E30AC118}" type="presOf" srcId="{EEA47F19-311D-44B3-AAA4-35C98BD4844B}" destId="{EFEB1020-9C17-48DC-BBE0-54FA743F9F7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53E397A2-7CAD-4A4C-ABDE-885D92961EB2}" type="presOf" srcId="{FE2BA0E8-81AC-463B-B498-EF464F5BCE06}" destId="{9893D59A-7FEC-486D-89C4-D28135F6121C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C1188A4E-FB96-4E8F-9307-7C6CDB28AD6E}" type="presOf" srcId="{4B4A2A45-FFA7-47F5-A99D-A2DFD7698107}" destId="{9A05939C-6B40-4C32-897A-4A6DC3E71E5B}" srcOrd="0" destOrd="0" presId="urn:diagrams.loki3.com/BracketList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1D90891A-5CA6-46E0-9B94-066929D862D5}" type="presOf" srcId="{28888755-727E-436B-B2F2-DA7896544A65}" destId="{9312B733-3AEB-49F6-8245-08553BA2949B}" srcOrd="0" destOrd="0" presId="urn:diagrams.loki3.com/BracketList"/>
    <dgm:cxn modelId="{F0833111-710A-438D-8DAD-39E1E37FCCA2}" type="presOf" srcId="{E1AD8724-28DC-48C5-B75E-B0D1F33E6279}" destId="{939B76D1-BB33-4E50-9ECD-839FB5787B95}" srcOrd="0" destOrd="0" presId="urn:diagrams.loki3.com/BracketList"/>
    <dgm:cxn modelId="{B07D637A-714A-406B-993E-0E5A5B39956B}" type="presOf" srcId="{E1B79EE1-1157-4302-AB0B-8FEDC81165FD}" destId="{F40D94EA-52E0-4740-A924-EAF350BDF213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28FEEFA5-6DE3-40CA-B954-F6DBC6F9FAD9}" type="presOf" srcId="{26EF48C7-6381-4355-B03F-DD441AE957C7}" destId="{EFAACCF6-3A6A-4536-89B0-F0A7C44F6BE1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F06063E2-D018-4F42-A342-274E0902DE34}" type="presOf" srcId="{A22D28D0-C0EE-4FAC-9411-A8A4995FB17B}" destId="{B43D6F8D-5103-4DCA-8971-053A6B7A987B}" srcOrd="0" destOrd="0" presId="urn:diagrams.loki3.com/BracketList"/>
    <dgm:cxn modelId="{F65CBA75-45F4-4C8A-8772-278962ADE0CE}" type="presOf" srcId="{E055884F-7426-4921-A0E5-9CA56A76B49A}" destId="{CCB8139E-CA19-491D-9FCD-6BF28923C725}" srcOrd="0" destOrd="0" presId="urn:diagrams.loki3.com/BracketList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E9154DB6-8B71-4C47-A778-19BA49538396}" type="presOf" srcId="{92FD0664-EE76-4121-BE7B-68FC1EE5F4D7}" destId="{C6BA9D27-2D60-4BA7-98A9-E18E57FDB6CB}" srcOrd="0" destOrd="0" presId="urn:diagrams.loki3.com/BracketList"/>
    <dgm:cxn modelId="{39B6D187-F738-494F-864B-824768F311FC}" type="presOf" srcId="{6B14159D-5902-471E-9F91-CEA86CA18597}" destId="{FFFD7BD8-195B-4FA4-9414-4F4C582F5570}" srcOrd="0" destOrd="0" presId="urn:diagrams.loki3.com/BracketList"/>
    <dgm:cxn modelId="{DD617B54-39C2-497E-9D94-251C9FAD9A35}" type="presOf" srcId="{0C844461-76DE-4FEA-A87D-23440AD6FC2E}" destId="{C6144CDB-22C1-4337-9F95-C3A522A707D1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1021894C-289A-4B28-BA0D-6767C27230B8}" type="presOf" srcId="{D45E583C-4AAD-40D2-9D24-9A0A68141567}" destId="{7BB6658A-32E0-42C7-B82A-240BF45CF27D}" srcOrd="0" destOrd="0" presId="urn:diagrams.loki3.com/BracketList"/>
    <dgm:cxn modelId="{AB42D7A7-653E-47B5-9F42-6E7309322647}" type="presParOf" srcId="{EFEB1020-9C17-48DC-BBE0-54FA743F9F75}" destId="{98695426-23ED-40C0-90A1-2BB445DEBC64}" srcOrd="0" destOrd="0" presId="urn:diagrams.loki3.com/BracketList"/>
    <dgm:cxn modelId="{88359D50-1F2C-4547-ACE7-4937D5FD3348}" type="presParOf" srcId="{98695426-23ED-40C0-90A1-2BB445DEBC64}" destId="{C6144CDB-22C1-4337-9F95-C3A522A707D1}" srcOrd="0" destOrd="0" presId="urn:diagrams.loki3.com/BracketList"/>
    <dgm:cxn modelId="{56E45241-B190-4DE5-A94F-DBDE133CC0A6}" type="presParOf" srcId="{98695426-23ED-40C0-90A1-2BB445DEBC64}" destId="{02385D1D-92EB-445D-B736-940004751C79}" srcOrd="1" destOrd="0" presId="urn:diagrams.loki3.com/BracketList"/>
    <dgm:cxn modelId="{2931D4A6-7CE4-4574-8F38-13B1A85E814A}" type="presParOf" srcId="{98695426-23ED-40C0-90A1-2BB445DEBC64}" destId="{99D36636-E395-439F-A79A-29C0BFB6F7E4}" srcOrd="2" destOrd="0" presId="urn:diagrams.loki3.com/BracketList"/>
    <dgm:cxn modelId="{62613B9E-02C6-448F-8B3E-664ACF54EAF2}" type="presParOf" srcId="{98695426-23ED-40C0-90A1-2BB445DEBC64}" destId="{7BB6658A-32E0-42C7-B82A-240BF45CF27D}" srcOrd="3" destOrd="0" presId="urn:diagrams.loki3.com/BracketList"/>
    <dgm:cxn modelId="{1332BA43-D1F0-4534-AEF5-567EDB0DAA27}" type="presParOf" srcId="{EFEB1020-9C17-48DC-BBE0-54FA743F9F75}" destId="{5B3CB043-7A92-47E9-A4C4-39EC715F2552}" srcOrd="1" destOrd="0" presId="urn:diagrams.loki3.com/BracketList"/>
    <dgm:cxn modelId="{6F0DEA31-053D-4757-A3F1-C4AED257CE3B}" type="presParOf" srcId="{EFEB1020-9C17-48DC-BBE0-54FA743F9F75}" destId="{D9DF5E9A-39D4-44B7-A326-58B07A05D91E}" srcOrd="2" destOrd="0" presId="urn:diagrams.loki3.com/BracketList"/>
    <dgm:cxn modelId="{B1760F33-1DBF-4C9E-B44B-A6A107201CF0}" type="presParOf" srcId="{D9DF5E9A-39D4-44B7-A326-58B07A05D91E}" destId="{F40D94EA-52E0-4740-A924-EAF350BDF213}" srcOrd="0" destOrd="0" presId="urn:diagrams.loki3.com/BracketList"/>
    <dgm:cxn modelId="{E05D97EB-C4AC-4587-8803-EB26112029DC}" type="presParOf" srcId="{D9DF5E9A-39D4-44B7-A326-58B07A05D91E}" destId="{0E930D30-96BC-4D43-B65A-EE88C46DBE48}" srcOrd="1" destOrd="0" presId="urn:diagrams.loki3.com/BracketList"/>
    <dgm:cxn modelId="{DC4347B1-A070-4871-882A-8CD1ECF27540}" type="presParOf" srcId="{D9DF5E9A-39D4-44B7-A326-58B07A05D91E}" destId="{5831BF15-ED1F-4BD5-857B-18B8E573D9AB}" srcOrd="2" destOrd="0" presId="urn:diagrams.loki3.com/BracketList"/>
    <dgm:cxn modelId="{1E7448D8-C1E4-4B4D-8E3F-4EC6D422CA39}" type="presParOf" srcId="{D9DF5E9A-39D4-44B7-A326-58B07A05D91E}" destId="{C6BA9D27-2D60-4BA7-98A9-E18E57FDB6CB}" srcOrd="3" destOrd="0" presId="urn:diagrams.loki3.com/BracketList"/>
    <dgm:cxn modelId="{E9969BE0-22D4-47FD-AB4E-56E157AAFF3C}" type="presParOf" srcId="{EFEB1020-9C17-48DC-BBE0-54FA743F9F75}" destId="{5A002753-9FCA-4DC5-B8A6-1F7632BDDE58}" srcOrd="3" destOrd="0" presId="urn:diagrams.loki3.com/BracketList"/>
    <dgm:cxn modelId="{F5BAC381-EF18-4D17-A7FC-E82827E25D28}" type="presParOf" srcId="{EFEB1020-9C17-48DC-BBE0-54FA743F9F75}" destId="{9709DCCB-B8A8-47BC-A303-F9EC41DA889E}" srcOrd="4" destOrd="0" presId="urn:diagrams.loki3.com/BracketList"/>
    <dgm:cxn modelId="{86619517-933C-42D8-9489-6FCEC01DD220}" type="presParOf" srcId="{9709DCCB-B8A8-47BC-A303-F9EC41DA889E}" destId="{CCB8139E-CA19-491D-9FCD-6BF28923C725}" srcOrd="0" destOrd="0" presId="urn:diagrams.loki3.com/BracketList"/>
    <dgm:cxn modelId="{02F0F7C4-2988-4AF9-BF04-64F0EE634B90}" type="presParOf" srcId="{9709DCCB-B8A8-47BC-A303-F9EC41DA889E}" destId="{14D1633C-A097-4A5A-8269-B04E98857E56}" srcOrd="1" destOrd="0" presId="urn:diagrams.loki3.com/BracketList"/>
    <dgm:cxn modelId="{FEBBB89A-3DC9-4361-99FA-2638888193E6}" type="presParOf" srcId="{9709DCCB-B8A8-47BC-A303-F9EC41DA889E}" destId="{82B38D6F-2AA7-4339-A71D-28AA55699178}" srcOrd="2" destOrd="0" presId="urn:diagrams.loki3.com/BracketList"/>
    <dgm:cxn modelId="{13739E10-8EFE-4740-BDD6-C65738E97814}" type="presParOf" srcId="{9709DCCB-B8A8-47BC-A303-F9EC41DA889E}" destId="{FFFD7BD8-195B-4FA4-9414-4F4C582F5570}" srcOrd="3" destOrd="0" presId="urn:diagrams.loki3.com/BracketList"/>
    <dgm:cxn modelId="{41663860-8DE3-4FD4-8980-1FEBADA3B6B3}" type="presParOf" srcId="{EFEB1020-9C17-48DC-BBE0-54FA743F9F75}" destId="{D3A122A3-FC4C-4845-B4FF-0E74CF3D50D3}" srcOrd="5" destOrd="0" presId="urn:diagrams.loki3.com/BracketList"/>
    <dgm:cxn modelId="{AC162940-BA85-4CC1-8E11-F867C7B5704E}" type="presParOf" srcId="{EFEB1020-9C17-48DC-BBE0-54FA743F9F75}" destId="{CCB5FDA4-BEC8-4CA1-835A-2A3BEEBEC456}" srcOrd="6" destOrd="0" presId="urn:diagrams.loki3.com/BracketList"/>
    <dgm:cxn modelId="{E46BC4CC-A39A-4D98-8BAA-FCFC538FA5A8}" type="presParOf" srcId="{CCB5FDA4-BEC8-4CA1-835A-2A3BEEBEC456}" destId="{9312B733-3AEB-49F6-8245-08553BA2949B}" srcOrd="0" destOrd="0" presId="urn:diagrams.loki3.com/BracketList"/>
    <dgm:cxn modelId="{CB5D7538-FD50-4393-8217-84EC1FA41A65}" type="presParOf" srcId="{CCB5FDA4-BEC8-4CA1-835A-2A3BEEBEC456}" destId="{435AB433-2559-485A-A03D-C32F36288071}" srcOrd="1" destOrd="0" presId="urn:diagrams.loki3.com/BracketList"/>
    <dgm:cxn modelId="{A5F4C2C0-2AD0-4D9C-9722-B687CB19AED5}" type="presParOf" srcId="{CCB5FDA4-BEC8-4CA1-835A-2A3BEEBEC456}" destId="{C13B9160-72D5-46E0-A1C0-91E8634DFAE2}" srcOrd="2" destOrd="0" presId="urn:diagrams.loki3.com/BracketList"/>
    <dgm:cxn modelId="{7A26CC70-3B05-4550-B48E-AA9179FBA0D8}" type="presParOf" srcId="{CCB5FDA4-BEC8-4CA1-835A-2A3BEEBEC456}" destId="{9893D59A-7FEC-486D-89C4-D28135F6121C}" srcOrd="3" destOrd="0" presId="urn:diagrams.loki3.com/BracketList"/>
    <dgm:cxn modelId="{09210F02-D189-4C6E-BB0B-13D5D35D29D6}" type="presParOf" srcId="{EFEB1020-9C17-48DC-BBE0-54FA743F9F75}" destId="{A421D242-ABBF-45EB-97FD-83930430328F}" srcOrd="7" destOrd="0" presId="urn:diagrams.loki3.com/BracketList"/>
    <dgm:cxn modelId="{BF9B1FA8-C6F8-417C-9283-F4B7F3F4EF70}" type="presParOf" srcId="{EFEB1020-9C17-48DC-BBE0-54FA743F9F75}" destId="{F0DED400-B200-4EA2-AB34-CCFF58E07A6E}" srcOrd="8" destOrd="0" presId="urn:diagrams.loki3.com/BracketList"/>
    <dgm:cxn modelId="{E345153F-C919-4567-BC59-069A2E963EE9}" type="presParOf" srcId="{F0DED400-B200-4EA2-AB34-CCFF58E07A6E}" destId="{EFAACCF6-3A6A-4536-89B0-F0A7C44F6BE1}" srcOrd="0" destOrd="0" presId="urn:diagrams.loki3.com/BracketList"/>
    <dgm:cxn modelId="{19F0349F-94B2-48EF-9CB1-A53AF6DFB3E3}" type="presParOf" srcId="{F0DED400-B200-4EA2-AB34-CCFF58E07A6E}" destId="{6497CA82-45EE-4BD1-AEB4-CC3961FBFB74}" srcOrd="1" destOrd="0" presId="urn:diagrams.loki3.com/BracketList"/>
    <dgm:cxn modelId="{BDC27EB9-8B7C-4816-8A7F-E481DA678E0A}" type="presParOf" srcId="{F0DED400-B200-4EA2-AB34-CCFF58E07A6E}" destId="{CD7548DD-1E84-4DA7-B1D0-28F3E4EBFF82}" srcOrd="2" destOrd="0" presId="urn:diagrams.loki3.com/BracketList"/>
    <dgm:cxn modelId="{C48B11B7-350A-42FB-B1E8-37C6E8B4B104}" type="presParOf" srcId="{F0DED400-B200-4EA2-AB34-CCFF58E07A6E}" destId="{9A05939C-6B40-4C32-897A-4A6DC3E71E5B}" srcOrd="3" destOrd="0" presId="urn:diagrams.loki3.com/BracketList"/>
    <dgm:cxn modelId="{ABE5130E-CE17-45B1-8A81-C0E4C5D4AA9D}" type="presParOf" srcId="{EFEB1020-9C17-48DC-BBE0-54FA743F9F75}" destId="{569EA799-9807-4770-B698-79D3EF79120B}" srcOrd="9" destOrd="0" presId="urn:diagrams.loki3.com/BracketList"/>
    <dgm:cxn modelId="{C3FF0216-0C3D-49E3-97BA-BD3CECD08547}" type="presParOf" srcId="{EFEB1020-9C17-48DC-BBE0-54FA743F9F75}" destId="{2B991069-479A-498A-AF83-5B33CD9F12C6}" srcOrd="10" destOrd="0" presId="urn:diagrams.loki3.com/BracketList"/>
    <dgm:cxn modelId="{2C9BD979-B402-42D4-9CC8-2BC1BD98FC71}" type="presParOf" srcId="{2B991069-479A-498A-AF83-5B33CD9F12C6}" destId="{939B76D1-BB33-4E50-9ECD-839FB5787B95}" srcOrd="0" destOrd="0" presId="urn:diagrams.loki3.com/BracketList"/>
    <dgm:cxn modelId="{060B9C99-62E4-4DB3-A4C2-3B4F7EB8EA0E}" type="presParOf" srcId="{2B991069-479A-498A-AF83-5B33CD9F12C6}" destId="{7845F59F-6101-48DE-ABCC-EC5351843F5B}" srcOrd="1" destOrd="0" presId="urn:diagrams.loki3.com/BracketList"/>
    <dgm:cxn modelId="{A6CBCD60-0B97-4541-81C0-E2BA7C5B3668}" type="presParOf" srcId="{2B991069-479A-498A-AF83-5B33CD9F12C6}" destId="{8DC06B04-AA78-4007-96F1-AC66800E204E}" srcOrd="2" destOrd="0" presId="urn:diagrams.loki3.com/BracketList"/>
    <dgm:cxn modelId="{1BB5E12F-D959-4CAD-8C9A-57D3AA29A1E3}" type="presParOf" srcId="{2B991069-479A-498A-AF83-5B33CD9F12C6}" destId="{B43D6F8D-5103-4DCA-8971-053A6B7A987B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1C1FF8-D24B-462D-B13F-4086A7342655}" type="doc">
      <dgm:prSet loTypeId="urn:microsoft.com/office/officeart/2005/8/layout/radial3" loCatId="cycle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43275D6C-D470-4E2E-96F8-239EECE5D634}">
      <dgm:prSet phldrT="[Text]"/>
      <dgm:spPr/>
      <dgm:t>
        <a:bodyPr/>
        <a:lstStyle/>
        <a:p>
          <a:pPr algn="ctr"/>
          <a:r>
            <a:rPr lang="sr-Cyrl-RS" dirty="0"/>
            <a:t>Укупни буџетски приходи и примања </a:t>
          </a:r>
          <a:r>
            <a:rPr lang="sr-Cyrl-RS" dirty="0" smtClean="0">
              <a:solidFill>
                <a:schemeClr val="tx1"/>
              </a:solidFill>
            </a:rPr>
            <a:t>1.315.848.700 </a:t>
          </a:r>
          <a:r>
            <a:rPr lang="sr-Cyrl-RS" dirty="0" smtClean="0"/>
            <a:t>динара</a:t>
          </a:r>
          <a:endParaRPr lang="en-US" dirty="0"/>
        </a:p>
      </dgm:t>
    </dgm:pt>
    <dgm:pt modelId="{C3508CD6-4178-4856-A1A5-59121457A236}" type="par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5344238D-D1B6-460D-9BE4-114CABEA8131}" type="sib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DB1A1606-130D-4B45-9553-0A0B804495DF}">
      <dgm:prSet phldrT="[Text]"/>
      <dgm:spPr/>
      <dgm:t>
        <a:bodyPr/>
        <a:lstStyle/>
        <a:p>
          <a:pPr algn="ctr"/>
          <a:r>
            <a:rPr lang="sr-Cyrl-RS" dirty="0" smtClean="0"/>
            <a:t>Приходи од пореза на имовину 3</a:t>
          </a:r>
          <a:r>
            <a:rPr lang="sr-Latn-RS" dirty="0" smtClean="0"/>
            <a:t>14</a:t>
          </a:r>
          <a:r>
            <a:rPr lang="sr-Cyrl-RS" dirty="0" smtClean="0"/>
            <a:t>.000.000 динара</a:t>
          </a:r>
          <a:endParaRPr lang="en-US" dirty="0"/>
        </a:p>
      </dgm:t>
    </dgm:pt>
    <dgm:pt modelId="{E71C9696-7619-4519-B8E6-F2196E95C10E}" type="par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411BF947-09C5-4608-92FF-81B3B11A697B}" type="sib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AEA7499A-114B-4146-9776-CDD8ACEC6B39}">
      <dgm:prSet phldrT="[Text]"/>
      <dgm:spPr/>
      <dgm:t>
        <a:bodyPr/>
        <a:lstStyle/>
        <a:p>
          <a:pPr algn="ctr"/>
          <a:r>
            <a:rPr lang="sr-Cyrl-RS" dirty="0" smtClean="0">
              <a:solidFill>
                <a:schemeClr val="tx1"/>
              </a:solidFill>
            </a:rPr>
            <a:t>Трансфери 317.800.000 динара</a:t>
          </a:r>
          <a:endParaRPr lang="en-US" dirty="0">
            <a:solidFill>
              <a:schemeClr val="tx1"/>
            </a:solidFill>
          </a:endParaRPr>
        </a:p>
      </dgm:t>
    </dgm:pt>
    <dgm:pt modelId="{3756029C-568E-4504-8660-3DE9F861C604}" type="par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FB33CDA3-B14A-45E1-8720-9AFFB02CF5C0}" type="sib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BF71EFAE-EC9F-46E9-BD2A-1686637595DA}">
      <dgm:prSet phldrT="[Text]"/>
      <dgm:spPr/>
      <dgm:t>
        <a:bodyPr/>
        <a:lstStyle/>
        <a:p>
          <a:pPr algn="ctr"/>
          <a:r>
            <a:rPr lang="sr-Cyrl-RS" dirty="0"/>
            <a:t>Други приходи  </a:t>
          </a:r>
          <a:r>
            <a:rPr lang="sr-Cyrl-RS" dirty="0" smtClean="0">
              <a:solidFill>
                <a:schemeClr val="tx1"/>
              </a:solidFill>
            </a:rPr>
            <a:t>145.541.700 </a:t>
          </a:r>
          <a:r>
            <a:rPr lang="sr-Cyrl-RS" dirty="0" smtClean="0"/>
            <a:t>динара</a:t>
          </a:r>
          <a:endParaRPr lang="en-US" dirty="0"/>
        </a:p>
      </dgm:t>
    </dgm:pt>
    <dgm:pt modelId="{C16FE7E0-0CCD-40DA-AE7B-F518D75734AD}" type="par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83F53DA1-8C67-4AF5-A20A-9CEC6105D842}" type="sib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40EF3D92-C4CB-4CBC-8AED-087234C53764}">
      <dgm:prSet phldrT="[Text]"/>
      <dgm:spPr/>
      <dgm:t>
        <a:bodyPr/>
        <a:lstStyle/>
        <a:p>
          <a:pPr algn="ctr"/>
          <a:r>
            <a:rPr lang="sr-Cyrl-RS" dirty="0"/>
            <a:t>Примања од продаје нефинансијске имовине </a:t>
          </a:r>
          <a:r>
            <a:rPr lang="sr-Cyrl-RS" dirty="0" smtClean="0"/>
            <a:t>31.500.000 </a:t>
          </a:r>
          <a:r>
            <a:rPr lang="sr-Cyrl-RS" dirty="0"/>
            <a:t>динара</a:t>
          </a:r>
          <a:endParaRPr lang="en-US" dirty="0"/>
        </a:p>
      </dgm:t>
    </dgm:pt>
    <dgm:pt modelId="{4FA9126D-361B-4DA5-854C-1DB4EE314D93}" type="par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DCC66F39-0032-4915-A732-5C415659FF68}" type="sib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920F0D4F-6C4C-4BE8-9363-F48FBF034871}">
      <dgm:prSet phldrT="[Text]"/>
      <dgm:spPr/>
      <dgm:t>
        <a:bodyPr/>
        <a:lstStyle/>
        <a:p>
          <a:pPr algn="ctr"/>
          <a:r>
            <a:rPr lang="sr-Cyrl-RS" dirty="0"/>
            <a:t>Примања од продаје финансијске имовине </a:t>
          </a:r>
          <a:r>
            <a:rPr lang="sr-Cyrl-RS" dirty="0" smtClean="0"/>
            <a:t>30.000.000 динара</a:t>
          </a:r>
          <a:endParaRPr lang="en-US" dirty="0"/>
        </a:p>
      </dgm:t>
    </dgm:pt>
    <dgm:pt modelId="{43AA7920-B602-4336-8E46-A663A1629DDB}" type="par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5F9FEDD2-AAF1-4278-94C9-B59264FA9EB9}" type="sib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15426A40-9AD2-4153-8230-E20BC4B11534}">
      <dgm:prSet phldrT="[Text]" custT="1"/>
      <dgm:spPr/>
      <dgm:t>
        <a:bodyPr/>
        <a:lstStyle/>
        <a:p>
          <a:pPr algn="ctr"/>
          <a:r>
            <a:rPr lang="sr-Cyrl-RS" sz="1000" dirty="0"/>
            <a:t>Пренета средства из ранијих година</a:t>
          </a:r>
          <a:r>
            <a:rPr lang="sr-Latn-RS" sz="1000" dirty="0"/>
            <a:t> </a:t>
          </a:r>
          <a:r>
            <a:rPr lang="sr-Cyrl-RS" sz="1000" dirty="0" smtClean="0"/>
            <a:t>58.182.000 динара</a:t>
          </a:r>
          <a:endParaRPr lang="en-US" sz="1000" dirty="0"/>
        </a:p>
      </dgm:t>
    </dgm:pt>
    <dgm:pt modelId="{A1307EAF-2414-4AFE-BE82-97C79333BAA9}" type="par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869B992E-498B-4FBD-AA48-03E5171031C9}" type="sib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61661472-E20F-4AB0-ADEE-850E7961EA2E}">
      <dgm:prSet phldrT="[Text]"/>
      <dgm:spPr/>
      <dgm:t>
        <a:bodyPr/>
        <a:lstStyle/>
        <a:p>
          <a:endParaRPr lang="en-US"/>
        </a:p>
      </dgm:t>
    </dgm:pt>
    <dgm:pt modelId="{D772385D-B980-4E1C-A110-62552ADF673C}" type="parTrans" cxnId="{C084009C-F59D-4B12-BE67-F171526DF2BA}">
      <dgm:prSet/>
      <dgm:spPr/>
      <dgm:t>
        <a:bodyPr/>
        <a:lstStyle/>
        <a:p>
          <a:endParaRPr lang="en-US"/>
        </a:p>
      </dgm:t>
    </dgm:pt>
    <dgm:pt modelId="{A4F317B8-7097-4F44-B194-86BB8D7DE926}" type="sibTrans" cxnId="{C084009C-F59D-4B12-BE67-F171526DF2BA}">
      <dgm:prSet/>
      <dgm:spPr/>
      <dgm:t>
        <a:bodyPr/>
        <a:lstStyle/>
        <a:p>
          <a:endParaRPr lang="en-US"/>
        </a:p>
      </dgm:t>
    </dgm:pt>
    <dgm:pt modelId="{267062D2-08D1-4622-B623-348A1286B122}">
      <dgm:prSet phldrT="[Text]" custRadScaleRad="107510" custRadScaleInc="137"/>
      <dgm:spPr/>
      <dgm:t>
        <a:bodyPr/>
        <a:lstStyle/>
        <a:p>
          <a:endParaRPr lang="en-US"/>
        </a:p>
      </dgm:t>
    </dgm:pt>
    <dgm:pt modelId="{E5F6DF7C-5A19-428A-96E4-89F049689EFF}" type="parTrans" cxnId="{FA83ACC8-3732-4A8A-8F63-DEB9312090A2}">
      <dgm:prSet/>
      <dgm:spPr/>
      <dgm:t>
        <a:bodyPr/>
        <a:lstStyle/>
        <a:p>
          <a:endParaRPr lang="en-US"/>
        </a:p>
      </dgm:t>
    </dgm:pt>
    <dgm:pt modelId="{301B5C2C-AE22-47DC-8A38-79D81E91A7E0}" type="sibTrans" cxnId="{FA83ACC8-3732-4A8A-8F63-DEB9312090A2}">
      <dgm:prSet/>
      <dgm:spPr/>
      <dgm:t>
        <a:bodyPr/>
        <a:lstStyle/>
        <a:p>
          <a:endParaRPr lang="en-US"/>
        </a:p>
      </dgm:t>
    </dgm:pt>
    <dgm:pt modelId="{FFA4477B-8489-4D44-9854-ED1A12D3D240}">
      <dgm:prSet/>
      <dgm:spPr/>
      <dgm:t>
        <a:bodyPr/>
        <a:lstStyle/>
        <a:p>
          <a:r>
            <a:rPr lang="sr-Cyrl-RS" dirty="0" smtClean="0"/>
            <a:t>Приходи од пореза на зараде 2</a:t>
          </a:r>
          <a:r>
            <a:rPr lang="sr-Latn-RS" dirty="0" smtClean="0"/>
            <a:t>25</a:t>
          </a:r>
          <a:r>
            <a:rPr lang="sr-Cyrl-RS" dirty="0" smtClean="0"/>
            <a:t>.000.000 динара</a:t>
          </a:r>
          <a:endParaRPr lang="en-US" dirty="0"/>
        </a:p>
      </dgm:t>
    </dgm:pt>
    <dgm:pt modelId="{6198C3DC-B159-4BFD-8754-F0ED1773BB88}" type="parTrans" cxnId="{0BA477AA-453C-46B4-BC9A-FA9C110476A5}">
      <dgm:prSet/>
      <dgm:spPr/>
      <dgm:t>
        <a:bodyPr/>
        <a:lstStyle/>
        <a:p>
          <a:endParaRPr lang="en-US"/>
        </a:p>
      </dgm:t>
    </dgm:pt>
    <dgm:pt modelId="{9EFF4935-B121-4379-BC50-D11751B403D1}" type="sibTrans" cxnId="{0BA477AA-453C-46B4-BC9A-FA9C110476A5}">
      <dgm:prSet/>
      <dgm:spPr/>
      <dgm:t>
        <a:bodyPr/>
        <a:lstStyle/>
        <a:p>
          <a:endParaRPr lang="en-US"/>
        </a:p>
      </dgm:t>
    </dgm:pt>
    <dgm:pt modelId="{A942F5E5-DB35-4DA5-A051-D7A18BAD4D1F}">
      <dgm:prSet/>
      <dgm:spPr/>
      <dgm:t>
        <a:bodyPr/>
        <a:lstStyle/>
        <a:p>
          <a:r>
            <a:rPr lang="sr-Cyrl-RS" dirty="0" smtClean="0"/>
            <a:t>Остали порески приходи 1</a:t>
          </a:r>
          <a:r>
            <a:rPr lang="sr-Latn-RS" dirty="0" smtClean="0"/>
            <a:t>93</a:t>
          </a:r>
          <a:r>
            <a:rPr lang="sr-Cyrl-RS" dirty="0" smtClean="0"/>
            <a:t>.825.000 динара</a:t>
          </a:r>
          <a:endParaRPr lang="en-US" dirty="0"/>
        </a:p>
      </dgm:t>
    </dgm:pt>
    <dgm:pt modelId="{E254A1D2-8826-4FAF-92C4-F244611B048C}" type="parTrans" cxnId="{A7C2DF65-7A2E-4582-962D-C9198A4641A4}">
      <dgm:prSet/>
      <dgm:spPr/>
      <dgm:t>
        <a:bodyPr/>
        <a:lstStyle/>
        <a:p>
          <a:endParaRPr lang="en-US"/>
        </a:p>
      </dgm:t>
    </dgm:pt>
    <dgm:pt modelId="{9DF10579-823C-45FF-8365-5739EC3AD8A8}" type="sibTrans" cxnId="{A7C2DF65-7A2E-4582-962D-C9198A4641A4}">
      <dgm:prSet/>
      <dgm:spPr/>
      <dgm:t>
        <a:bodyPr/>
        <a:lstStyle/>
        <a:p>
          <a:endParaRPr lang="en-US"/>
        </a:p>
      </dgm:t>
    </dgm:pt>
    <dgm:pt modelId="{E6763EE5-8DA4-47FB-A886-915FA197CAD0}" type="pres">
      <dgm:prSet presAssocID="{691C1FF8-D24B-462D-B13F-4086A734265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B746E2-D736-4446-8093-C865FE09A112}" type="pres">
      <dgm:prSet presAssocID="{691C1FF8-D24B-462D-B13F-4086A7342655}" presName="radial" presStyleCnt="0">
        <dgm:presLayoutVars>
          <dgm:animLvl val="ctr"/>
        </dgm:presLayoutVars>
      </dgm:prSet>
      <dgm:spPr/>
    </dgm:pt>
    <dgm:pt modelId="{AFBC9C78-4E8A-498B-ACC1-DC2EFA6E3D36}" type="pres">
      <dgm:prSet presAssocID="{43275D6C-D470-4E2E-96F8-239EECE5D634}" presName="centerShape" presStyleLbl="vennNode1" presStyleIdx="0" presStyleCnt="9"/>
      <dgm:spPr/>
      <dgm:t>
        <a:bodyPr/>
        <a:lstStyle/>
        <a:p>
          <a:endParaRPr lang="en-US"/>
        </a:p>
      </dgm:t>
    </dgm:pt>
    <dgm:pt modelId="{63432802-399F-407F-AC10-7219543A0326}" type="pres">
      <dgm:prSet presAssocID="{DB1A1606-130D-4B45-9553-0A0B804495DF}" presName="node" presStyleLbl="vennNode1" presStyleIdx="1" presStyleCnt="9" custRadScaleRad="104627" custRadScaleInc="187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DD2C5D-2EDD-4986-9628-D7D20E5CB6AB}" type="pres">
      <dgm:prSet presAssocID="{FFA4477B-8489-4D44-9854-ED1A12D3D240}" presName="node" presStyleLbl="vennNode1" presStyleIdx="2" presStyleCnt="9" custRadScaleRad="109878" custRadScaleInc="150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C5B2B8-4586-46D2-A93A-606D66AA0E00}" type="pres">
      <dgm:prSet presAssocID="{A942F5E5-DB35-4DA5-A051-D7A18BAD4D1F}" presName="node" presStyleLbl="vennNode1" presStyleIdx="3" presStyleCnt="9" custRadScaleRad="97902" custRadScaleInc="177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BFEB2-6844-4A2C-8DC2-780280CBA079}" type="pres">
      <dgm:prSet presAssocID="{AEA7499A-114B-4146-9776-CDD8ACEC6B39}" presName="node" presStyleLbl="vennNode1" presStyleIdx="4" presStyleCnt="9" custScaleX="103916" custScaleY="100884" custRadScaleRad="106171" custRadScaleInc="268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DE88A7-5745-4E4F-A7A8-F71A4DA0D5F2}" type="pres">
      <dgm:prSet presAssocID="{BF71EFAE-EC9F-46E9-BD2A-1686637595DA}" presName="node" presStyleLbl="vennNode1" presStyleIdx="5" presStyleCnt="9" custScaleX="102662" custScaleY="100400" custRadScaleRad="105811" custRadScaleInc="319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DE4213-15E1-4436-8045-C055E8A54EDE}" type="pres">
      <dgm:prSet presAssocID="{40EF3D92-C4CB-4CBC-8AED-087234C53764}" presName="node" presStyleLbl="vennNode1" presStyleIdx="6" presStyleCnt="9" custRadScaleRad="111983" custRadScaleInc="283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CFC9CD-FF79-40EF-A271-A8DBB0423AC2}" type="pres">
      <dgm:prSet presAssocID="{920F0D4F-6C4C-4BE8-9363-F48FBF034871}" presName="node" presStyleLbl="vennNode1" presStyleIdx="7" presStyleCnt="9" custRadScaleRad="111074" custRadScaleInc="252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69A2CE-A671-47B5-8CD8-544465E52E9C}" type="pres">
      <dgm:prSet presAssocID="{15426A40-9AD2-4153-8230-E20BC4B11534}" presName="node" presStyleLbl="vennNode1" presStyleIdx="8" presStyleCnt="9" custRadScaleRad="109152" custRadScaleInc="220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DB40E6A-9A55-4D11-908D-229E96EA37DA}" type="presOf" srcId="{A942F5E5-DB35-4DA5-A051-D7A18BAD4D1F}" destId="{9DC5B2B8-4586-46D2-A93A-606D66AA0E00}" srcOrd="0" destOrd="0" presId="urn:microsoft.com/office/officeart/2005/8/layout/radial3"/>
    <dgm:cxn modelId="{09B198C8-E6EF-4BF2-B04A-98A7D3B82C52}" srcId="{43275D6C-D470-4E2E-96F8-239EECE5D634}" destId="{15426A40-9AD2-4153-8230-E20BC4B11534}" srcOrd="7" destOrd="0" parTransId="{A1307EAF-2414-4AFE-BE82-97C79333BAA9}" sibTransId="{869B992E-498B-4FBD-AA48-03E5171031C9}"/>
    <dgm:cxn modelId="{A7C2DF65-7A2E-4582-962D-C9198A4641A4}" srcId="{43275D6C-D470-4E2E-96F8-239EECE5D634}" destId="{A942F5E5-DB35-4DA5-A051-D7A18BAD4D1F}" srcOrd="2" destOrd="0" parTransId="{E254A1D2-8826-4FAF-92C4-F244611B048C}" sibTransId="{9DF10579-823C-45FF-8365-5739EC3AD8A8}"/>
    <dgm:cxn modelId="{E2DFF5B8-BF65-4C45-989F-3918B0A358B8}" type="presOf" srcId="{AEA7499A-114B-4146-9776-CDD8ACEC6B39}" destId="{449BFEB2-6844-4A2C-8DC2-780280CBA079}" srcOrd="0" destOrd="0" presId="urn:microsoft.com/office/officeart/2005/8/layout/radial3"/>
    <dgm:cxn modelId="{705D8BCA-A875-424B-917F-D801608B9607}" srcId="{43275D6C-D470-4E2E-96F8-239EECE5D634}" destId="{920F0D4F-6C4C-4BE8-9363-F48FBF034871}" srcOrd="6" destOrd="0" parTransId="{43AA7920-B602-4336-8E46-A663A1629DDB}" sibTransId="{5F9FEDD2-AAF1-4278-94C9-B59264FA9EB9}"/>
    <dgm:cxn modelId="{C219B7A7-81F5-4B92-AD04-3B40F80EC4B4}" type="presOf" srcId="{FFA4477B-8489-4D44-9854-ED1A12D3D240}" destId="{6CDD2C5D-2EDD-4986-9628-D7D20E5CB6AB}" srcOrd="0" destOrd="0" presId="urn:microsoft.com/office/officeart/2005/8/layout/radial3"/>
    <dgm:cxn modelId="{72EA3587-932B-4810-997C-DB062E3570AF}" srcId="{43275D6C-D470-4E2E-96F8-239EECE5D634}" destId="{AEA7499A-114B-4146-9776-CDD8ACEC6B39}" srcOrd="3" destOrd="0" parTransId="{3756029C-568E-4504-8660-3DE9F861C604}" sibTransId="{FB33CDA3-B14A-45E1-8720-9AFFB02CF5C0}"/>
    <dgm:cxn modelId="{0BA477AA-453C-46B4-BC9A-FA9C110476A5}" srcId="{43275D6C-D470-4E2E-96F8-239EECE5D634}" destId="{FFA4477B-8489-4D44-9854-ED1A12D3D240}" srcOrd="1" destOrd="0" parTransId="{6198C3DC-B159-4BFD-8754-F0ED1773BB88}" sibTransId="{9EFF4935-B121-4379-BC50-D11751B403D1}"/>
    <dgm:cxn modelId="{A8EA5165-9419-4BAD-BDB3-9194338DFA99}" type="presOf" srcId="{920F0D4F-6C4C-4BE8-9363-F48FBF034871}" destId="{91CFC9CD-FF79-40EF-A271-A8DBB0423AC2}" srcOrd="0" destOrd="0" presId="urn:microsoft.com/office/officeart/2005/8/layout/radial3"/>
    <dgm:cxn modelId="{59AD7A56-E922-42AB-9AFA-2F0A33B73EFB}" type="presOf" srcId="{40EF3D92-C4CB-4CBC-8AED-087234C53764}" destId="{72DE4213-15E1-4436-8045-C055E8A54EDE}" srcOrd="0" destOrd="0" presId="urn:microsoft.com/office/officeart/2005/8/layout/radial3"/>
    <dgm:cxn modelId="{E91D5090-0D92-42B7-9D4F-F91AB585D7A9}" srcId="{43275D6C-D470-4E2E-96F8-239EECE5D634}" destId="{BF71EFAE-EC9F-46E9-BD2A-1686637595DA}" srcOrd="4" destOrd="0" parTransId="{C16FE7E0-0CCD-40DA-AE7B-F518D75734AD}" sibTransId="{83F53DA1-8C67-4AF5-A20A-9CEC6105D842}"/>
    <dgm:cxn modelId="{71DAB0A2-EB40-4D3D-B8DB-E2D95275BF4D}" type="presOf" srcId="{BF71EFAE-EC9F-46E9-BD2A-1686637595DA}" destId="{9DDE88A7-5745-4E4F-A7A8-F71A4DA0D5F2}" srcOrd="0" destOrd="0" presId="urn:microsoft.com/office/officeart/2005/8/layout/radial3"/>
    <dgm:cxn modelId="{C084009C-F59D-4B12-BE67-F171526DF2BA}" srcId="{691C1FF8-D24B-462D-B13F-4086A7342655}" destId="{61661472-E20F-4AB0-ADEE-850E7961EA2E}" srcOrd="2" destOrd="0" parTransId="{D772385D-B980-4E1C-A110-62552ADF673C}" sibTransId="{A4F317B8-7097-4F44-B194-86BB8D7DE926}"/>
    <dgm:cxn modelId="{352C831E-5F27-4CEA-B329-F961BC5C1E53}" srcId="{43275D6C-D470-4E2E-96F8-239EECE5D634}" destId="{40EF3D92-C4CB-4CBC-8AED-087234C53764}" srcOrd="5" destOrd="0" parTransId="{4FA9126D-361B-4DA5-854C-1DB4EE314D93}" sibTransId="{DCC66F39-0032-4915-A732-5C415659FF68}"/>
    <dgm:cxn modelId="{FD5DAB64-48D5-432F-938D-E1F3721358B9}" type="presOf" srcId="{15426A40-9AD2-4153-8230-E20BC4B11534}" destId="{FC69A2CE-A671-47B5-8CD8-544465E52E9C}" srcOrd="0" destOrd="0" presId="urn:microsoft.com/office/officeart/2005/8/layout/radial3"/>
    <dgm:cxn modelId="{0AC9C91C-155D-46F0-9E26-33B93E5E0E08}" srcId="{691C1FF8-D24B-462D-B13F-4086A7342655}" destId="{43275D6C-D470-4E2E-96F8-239EECE5D634}" srcOrd="0" destOrd="0" parTransId="{C3508CD6-4178-4856-A1A5-59121457A236}" sibTransId="{5344238D-D1B6-460D-9BE4-114CABEA8131}"/>
    <dgm:cxn modelId="{8DDA3E00-731C-4A18-9115-B59AF995D68E}" srcId="{43275D6C-D470-4E2E-96F8-239EECE5D634}" destId="{DB1A1606-130D-4B45-9553-0A0B804495DF}" srcOrd="0" destOrd="0" parTransId="{E71C9696-7619-4519-B8E6-F2196E95C10E}" sibTransId="{411BF947-09C5-4608-92FF-81B3B11A697B}"/>
    <dgm:cxn modelId="{EEFECEAF-8E1A-45C3-BE53-B4856566F42A}" type="presOf" srcId="{691C1FF8-D24B-462D-B13F-4086A7342655}" destId="{E6763EE5-8DA4-47FB-A886-915FA197CAD0}" srcOrd="0" destOrd="0" presId="urn:microsoft.com/office/officeart/2005/8/layout/radial3"/>
    <dgm:cxn modelId="{FA83ACC8-3732-4A8A-8F63-DEB9312090A2}" srcId="{691C1FF8-D24B-462D-B13F-4086A7342655}" destId="{267062D2-08D1-4622-B623-348A1286B122}" srcOrd="1" destOrd="0" parTransId="{E5F6DF7C-5A19-428A-96E4-89F049689EFF}" sibTransId="{301B5C2C-AE22-47DC-8A38-79D81E91A7E0}"/>
    <dgm:cxn modelId="{0158AF33-44F2-4B5B-9A2D-EF764C6F8FA7}" type="presOf" srcId="{43275D6C-D470-4E2E-96F8-239EECE5D634}" destId="{AFBC9C78-4E8A-498B-ACC1-DC2EFA6E3D36}" srcOrd="0" destOrd="0" presId="urn:microsoft.com/office/officeart/2005/8/layout/radial3"/>
    <dgm:cxn modelId="{17C219EB-BA52-4ACD-90B7-4953F60BBD77}" type="presOf" srcId="{DB1A1606-130D-4B45-9553-0A0B804495DF}" destId="{63432802-399F-407F-AC10-7219543A0326}" srcOrd="0" destOrd="0" presId="urn:microsoft.com/office/officeart/2005/8/layout/radial3"/>
    <dgm:cxn modelId="{87C48BEA-C374-4C9C-B902-0115BE738B0E}" type="presParOf" srcId="{E6763EE5-8DA4-47FB-A886-915FA197CAD0}" destId="{1FB746E2-D736-4446-8093-C865FE09A112}" srcOrd="0" destOrd="0" presId="urn:microsoft.com/office/officeart/2005/8/layout/radial3"/>
    <dgm:cxn modelId="{0BE599D3-AC33-4BB1-B65F-67057E9F0439}" type="presParOf" srcId="{1FB746E2-D736-4446-8093-C865FE09A112}" destId="{AFBC9C78-4E8A-498B-ACC1-DC2EFA6E3D36}" srcOrd="0" destOrd="0" presId="urn:microsoft.com/office/officeart/2005/8/layout/radial3"/>
    <dgm:cxn modelId="{3112FEE1-FC72-43DD-89AB-500CF1B7F756}" type="presParOf" srcId="{1FB746E2-D736-4446-8093-C865FE09A112}" destId="{63432802-399F-407F-AC10-7219543A0326}" srcOrd="1" destOrd="0" presId="urn:microsoft.com/office/officeart/2005/8/layout/radial3"/>
    <dgm:cxn modelId="{48E772AA-934A-44D5-9992-C12F311FD160}" type="presParOf" srcId="{1FB746E2-D736-4446-8093-C865FE09A112}" destId="{6CDD2C5D-2EDD-4986-9628-D7D20E5CB6AB}" srcOrd="2" destOrd="0" presId="urn:microsoft.com/office/officeart/2005/8/layout/radial3"/>
    <dgm:cxn modelId="{4C5712C9-7B7A-4DC6-99D3-BE339C4061D6}" type="presParOf" srcId="{1FB746E2-D736-4446-8093-C865FE09A112}" destId="{9DC5B2B8-4586-46D2-A93A-606D66AA0E00}" srcOrd="3" destOrd="0" presId="urn:microsoft.com/office/officeart/2005/8/layout/radial3"/>
    <dgm:cxn modelId="{60CC9D71-A974-41EE-B9EF-0513EF55550C}" type="presParOf" srcId="{1FB746E2-D736-4446-8093-C865FE09A112}" destId="{449BFEB2-6844-4A2C-8DC2-780280CBA079}" srcOrd="4" destOrd="0" presId="urn:microsoft.com/office/officeart/2005/8/layout/radial3"/>
    <dgm:cxn modelId="{9B76058B-03D0-477D-ADAF-69F9BA416969}" type="presParOf" srcId="{1FB746E2-D736-4446-8093-C865FE09A112}" destId="{9DDE88A7-5745-4E4F-A7A8-F71A4DA0D5F2}" srcOrd="5" destOrd="0" presId="urn:microsoft.com/office/officeart/2005/8/layout/radial3"/>
    <dgm:cxn modelId="{BBA494C5-DF7A-463A-A778-D7424FE42FD1}" type="presParOf" srcId="{1FB746E2-D736-4446-8093-C865FE09A112}" destId="{72DE4213-15E1-4436-8045-C055E8A54EDE}" srcOrd="6" destOrd="0" presId="urn:microsoft.com/office/officeart/2005/8/layout/radial3"/>
    <dgm:cxn modelId="{829D5A23-E7C8-4F2F-BBF0-A05AEF87B1F3}" type="presParOf" srcId="{1FB746E2-D736-4446-8093-C865FE09A112}" destId="{91CFC9CD-FF79-40EF-A271-A8DBB0423AC2}" srcOrd="7" destOrd="0" presId="urn:microsoft.com/office/officeart/2005/8/layout/radial3"/>
    <dgm:cxn modelId="{AB36D377-182D-4F38-A7FA-BE410BDE00D5}" type="presParOf" srcId="{1FB746E2-D736-4446-8093-C865FE09A112}" destId="{FC69A2CE-A671-47B5-8CD8-544465E52E9C}" srcOrd="8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 custT="1"/>
      <dgm:spPr/>
      <dgm:t>
        <a:bodyPr/>
        <a:lstStyle/>
        <a:p>
          <a:pPr algn="ctr"/>
          <a:r>
            <a:rPr lang="sr-Cyrl-RS" sz="1200" b="1" dirty="0"/>
            <a:t>Расходи за запослене</a:t>
          </a:r>
          <a:endParaRPr lang="en-US" sz="1200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7030A0"/>
        </a:solidFill>
      </dgm:spPr>
      <dgm:t>
        <a:bodyPr/>
        <a:lstStyle/>
        <a:p>
          <a:r>
            <a:rPr lang="sr-Cyrl-RS" sz="1200" b="1" dirty="0"/>
            <a:t>Расходи за запослене </a:t>
          </a:r>
          <a:r>
            <a:rPr lang="sr-Cyrl-RS" sz="1200" dirty="0"/>
            <a:t>представљају све трошкове за запослене, како у управи тако и код буџетских </a:t>
          </a:r>
          <a:r>
            <a:rPr lang="sr-Cyrl-RS" sz="1200" dirty="0" smtClean="0"/>
            <a:t>корисника.</a:t>
          </a:r>
          <a:endParaRPr lang="en-US" sz="12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 custT="1"/>
      <dgm:spPr/>
      <dgm:t>
        <a:bodyPr/>
        <a:lstStyle/>
        <a:p>
          <a:pPr algn="ctr"/>
          <a:r>
            <a:rPr lang="sr-Cyrl-RS" sz="1200" b="1" dirty="0"/>
            <a:t>Коришћење роба и услуга </a:t>
          </a:r>
          <a:endParaRPr lang="en-US" sz="1200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50"/>
        </a:solidFill>
      </dgm:spPr>
      <dgm:t>
        <a:bodyPr/>
        <a:lstStyle/>
        <a:p>
          <a:pPr algn="just"/>
          <a:r>
            <a:rPr lang="sr-Cyrl-RS" sz="1200" b="1" dirty="0"/>
            <a:t>Коришћење роба и услуга </a:t>
          </a:r>
          <a:r>
            <a:rPr lang="sr-Cyrl-RS" sz="12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2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 custT="1"/>
      <dgm:spPr/>
      <dgm:t>
        <a:bodyPr/>
        <a:lstStyle/>
        <a:p>
          <a:pPr algn="ctr"/>
          <a:r>
            <a:rPr lang="sr-Cyrl-RS" sz="1200" b="1" dirty="0"/>
            <a:t>Дотације и трансфери</a:t>
          </a:r>
          <a:endParaRPr lang="en-US" sz="1200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sr-Cyrl-RS" sz="1200" b="1" dirty="0"/>
            <a:t>Дотације и трансфери </a:t>
          </a:r>
          <a:r>
            <a:rPr lang="sr-Cyrl-RS" sz="1200" dirty="0"/>
            <a:t>су трошкови које локална самоуправа </a:t>
          </a:r>
          <a:r>
            <a:rPr lang="ru-RU" sz="12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200" dirty="0"/>
            <a:t> као што су школе, центар за социјални </a:t>
          </a:r>
          <a:r>
            <a:rPr lang="sr-Cyrl-RS" sz="1200" dirty="0" smtClean="0"/>
            <a:t>рад</a:t>
          </a:r>
          <a:r>
            <a:rPr lang="sr-Latn-RS" sz="1200" dirty="0" smtClean="0"/>
            <a:t>.</a:t>
          </a:r>
          <a:r>
            <a:rPr lang="en-US" sz="1200" dirty="0" smtClean="0"/>
            <a:t> </a:t>
          </a:r>
          <a:endParaRPr lang="en-US" sz="1200" dirty="0"/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 custT="1"/>
      <dgm:spPr/>
      <dgm:t>
        <a:bodyPr/>
        <a:lstStyle/>
        <a:p>
          <a:pPr algn="ctr"/>
          <a:r>
            <a:rPr lang="sr-Cyrl-RS" sz="1200" b="1" dirty="0"/>
            <a:t>Остали расходи</a:t>
          </a:r>
          <a:endParaRPr lang="en-US" sz="1200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200" b="1" dirty="0"/>
            <a:t>Остали расходи </a:t>
          </a:r>
          <a:r>
            <a:rPr lang="sr-Cyrl-RS" sz="1200" dirty="0"/>
            <a:t>обухватају дотације невладиним организацијама, порезе, таксе, новчане казне.</a:t>
          </a:r>
          <a:endParaRPr lang="en-US" sz="1200" dirty="0"/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 custT="1"/>
      <dgm:spPr/>
      <dgm:t>
        <a:bodyPr/>
        <a:lstStyle/>
        <a:p>
          <a:pPr algn="ctr"/>
          <a:r>
            <a:rPr lang="sr-Cyrl-RS" sz="1200" b="1" dirty="0"/>
            <a:t>Субвенције</a:t>
          </a:r>
          <a:endParaRPr lang="en-US" sz="1200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200" b="1" dirty="0" smtClean="0"/>
            <a:t>Субвенције</a:t>
          </a:r>
          <a:r>
            <a:rPr lang="sr-Latn-RS" sz="1200" b="1" dirty="0" smtClean="0"/>
            <a:t> </a:t>
          </a:r>
          <a:r>
            <a:rPr lang="sr-Cyrl-RS" sz="1200" b="1" dirty="0" smtClean="0"/>
            <a:t>представљају средства  која је локална самоуправа обезбедила  како би помогла одређеним секторима економије, пољопривреди и привреди.</a:t>
          </a:r>
          <a:r>
            <a:rPr lang="sr-Latn-RS" sz="1200" b="1" dirty="0" smtClean="0"/>
            <a:t>  </a:t>
          </a:r>
          <a:endParaRPr lang="en-US" sz="12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 custT="1"/>
      <dgm:spPr/>
      <dgm:t>
        <a:bodyPr/>
        <a:lstStyle/>
        <a:p>
          <a:pPr algn="ctr"/>
          <a:r>
            <a:rPr lang="sr-Cyrl-RS" sz="1200" b="1" dirty="0"/>
            <a:t>Социјална заштита</a:t>
          </a:r>
          <a:endParaRPr lang="en-US" sz="1200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200" b="1" dirty="0"/>
            <a:t>Социјална заштита </a:t>
          </a:r>
          <a:r>
            <a:rPr lang="sr-Cyrl-RS" sz="1200" dirty="0"/>
            <a:t>обухвата све трошкове исплате социјалне помоћи за различите категорије грађана</a:t>
          </a:r>
          <a:r>
            <a:rPr lang="sr-Cyrl-RS" sz="1400" dirty="0"/>
            <a:t>.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48096665-F98A-4372-9642-AA104F5D458A}">
      <dgm:prSet phldrT="[Text]" custT="1"/>
      <dgm:spPr/>
      <dgm:t>
        <a:bodyPr/>
        <a:lstStyle/>
        <a:p>
          <a:pPr algn="ctr"/>
          <a:r>
            <a:rPr lang="sr-Cyrl-RS" sz="1200" b="1" dirty="0"/>
            <a:t>Буџетска резерва</a:t>
          </a:r>
          <a:endParaRPr lang="en-US" sz="1200" b="1" dirty="0"/>
        </a:p>
      </dgm:t>
    </dgm:pt>
    <dgm:pt modelId="{AFDDD8A6-A5D8-4980-A3AD-3612739BB0D6}" type="parTrans" cxnId="{FF60118A-5412-436E-B845-69CD79E57C83}">
      <dgm:prSet/>
      <dgm:spPr/>
      <dgm:t>
        <a:bodyPr/>
        <a:lstStyle/>
        <a:p>
          <a:endParaRPr lang="en-US"/>
        </a:p>
      </dgm:t>
    </dgm:pt>
    <dgm:pt modelId="{5FC22904-D7CC-4648-88EC-995516A10DB1}" type="sibTrans" cxnId="{FF60118A-5412-436E-B845-69CD79E57C83}">
      <dgm:prSet/>
      <dgm:spPr/>
      <dgm:t>
        <a:bodyPr/>
        <a:lstStyle/>
        <a:p>
          <a:endParaRPr lang="en-US"/>
        </a:p>
      </dgm:t>
    </dgm:pt>
    <dgm:pt modelId="{97F877CB-9B8D-43D2-81EC-7EBF25320968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sr-Cyrl-RS" sz="1200" b="1" dirty="0"/>
            <a:t>Буџетска резерва </a:t>
          </a:r>
          <a:r>
            <a:rPr lang="sr-Cyrl-RS" sz="1200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sz="1200" dirty="0"/>
        </a:p>
      </dgm:t>
    </dgm:pt>
    <dgm:pt modelId="{B1A118C8-65C5-4505-9861-C15DF46DDE40}" type="parTrans" cxnId="{C2060C01-AE6C-49A2-9E7C-10136D57EE22}">
      <dgm:prSet/>
      <dgm:spPr/>
      <dgm:t>
        <a:bodyPr/>
        <a:lstStyle/>
        <a:p>
          <a:endParaRPr lang="en-US"/>
        </a:p>
      </dgm:t>
    </dgm:pt>
    <dgm:pt modelId="{85A9A230-CB7F-4D0E-AEAE-CC533D1E4637}" type="sibTrans" cxnId="{C2060C01-AE6C-49A2-9E7C-10136D57EE22}">
      <dgm:prSet/>
      <dgm:spPr/>
      <dgm:t>
        <a:bodyPr/>
        <a:lstStyle/>
        <a:p>
          <a:endParaRPr lang="en-US"/>
        </a:p>
      </dgm:t>
    </dgm:pt>
    <dgm:pt modelId="{1BF4645B-0E25-4982-8755-C468FC62C39C}">
      <dgm:prSet phldrT="[Text]" custT="1"/>
      <dgm:spPr/>
      <dgm:t>
        <a:bodyPr/>
        <a:lstStyle/>
        <a:p>
          <a:pPr algn="ctr"/>
          <a:r>
            <a:rPr lang="sr-Cyrl-RS" sz="1200" b="1" dirty="0"/>
            <a:t>Капитални издаци</a:t>
          </a:r>
          <a:endParaRPr lang="en-US" sz="1200" b="1" dirty="0"/>
        </a:p>
      </dgm:t>
    </dgm:pt>
    <dgm:pt modelId="{C1391573-84AC-4A5F-9872-896027FCD9E0}" type="parTrans" cxnId="{0B3FDED6-0041-4BD1-9A6E-DBDB5E3BB9B4}">
      <dgm:prSet/>
      <dgm:spPr/>
      <dgm:t>
        <a:bodyPr/>
        <a:lstStyle/>
        <a:p>
          <a:endParaRPr lang="en-US"/>
        </a:p>
      </dgm:t>
    </dgm:pt>
    <dgm:pt modelId="{EAAC9105-FD12-40C6-84F5-2CAFAE74C666}" type="sibTrans" cxnId="{0B3FDED6-0041-4BD1-9A6E-DBDB5E3BB9B4}">
      <dgm:prSet/>
      <dgm:spPr/>
      <dgm:t>
        <a:bodyPr/>
        <a:lstStyle/>
        <a:p>
          <a:endParaRPr lang="en-US"/>
        </a:p>
      </dgm:t>
    </dgm:pt>
    <dgm:pt modelId="{423C6F79-8640-4D5E-8F7E-2B463BCF528C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200" b="1" dirty="0"/>
            <a:t>Капитални издаци </a:t>
          </a:r>
          <a:r>
            <a:rPr lang="sr-Cyrl-RS" sz="1200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sz="1200" dirty="0"/>
        </a:p>
      </dgm:t>
    </dgm:pt>
    <dgm:pt modelId="{491E2BD3-8551-49F0-919A-AB73427DE405}" type="parTrans" cxnId="{D51F2C8A-AB76-4B34-9AF8-3FA9A4DB4238}">
      <dgm:prSet/>
      <dgm:spPr/>
      <dgm:t>
        <a:bodyPr/>
        <a:lstStyle/>
        <a:p>
          <a:endParaRPr lang="en-US"/>
        </a:p>
      </dgm:t>
    </dgm:pt>
    <dgm:pt modelId="{BC9BB851-E04E-4BC3-8DA9-DF824BEE6D0D}" type="sibTrans" cxnId="{D51F2C8A-AB76-4B34-9AF8-3FA9A4DB4238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8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8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8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8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8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8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EFA11E-9373-40F9-A3AA-EE96EB176FFC}" type="pres">
      <dgm:prSet presAssocID="{BCA81F17-B88D-47F3-91A4-C02EC1C807D8}" presName="spV" presStyleCnt="0"/>
      <dgm:spPr/>
    </dgm:pt>
    <dgm:pt modelId="{4B12A308-E2AF-4F45-882B-691EF4FA1B43}" type="pres">
      <dgm:prSet presAssocID="{48096665-F98A-4372-9642-AA104F5D458A}" presName="linNode" presStyleCnt="0"/>
      <dgm:spPr/>
    </dgm:pt>
    <dgm:pt modelId="{B471A916-B6F4-4017-A447-E2C98CEE19B9}" type="pres">
      <dgm:prSet presAssocID="{48096665-F98A-4372-9642-AA104F5D458A}" presName="parTx" presStyleLbl="revTx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976215-9D17-4223-A92A-D3302071B429}" type="pres">
      <dgm:prSet presAssocID="{48096665-F98A-4372-9642-AA104F5D458A}" presName="bracket" presStyleLbl="parChTrans1D1" presStyleIdx="6" presStyleCnt="8"/>
      <dgm:spPr/>
    </dgm:pt>
    <dgm:pt modelId="{C984C73F-7C05-410A-B91E-AD111AE0E45B}" type="pres">
      <dgm:prSet presAssocID="{48096665-F98A-4372-9642-AA104F5D458A}" presName="spH" presStyleCnt="0"/>
      <dgm:spPr/>
    </dgm:pt>
    <dgm:pt modelId="{260E7D26-6540-4407-AA35-D081FC05F135}" type="pres">
      <dgm:prSet presAssocID="{48096665-F98A-4372-9642-AA104F5D458A}" presName="desTx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942DC7-D611-481D-85C3-17E9EE928CC9}" type="pres">
      <dgm:prSet presAssocID="{5FC22904-D7CC-4648-88EC-995516A10DB1}" presName="spV" presStyleCnt="0"/>
      <dgm:spPr/>
    </dgm:pt>
    <dgm:pt modelId="{5A582BDF-EB51-42B9-AFE8-1D18A89089BC}" type="pres">
      <dgm:prSet presAssocID="{1BF4645B-0E25-4982-8755-C468FC62C39C}" presName="linNode" presStyleCnt="0"/>
      <dgm:spPr/>
    </dgm:pt>
    <dgm:pt modelId="{320B77C6-F8A0-4CEB-8B55-79E4A1BAF9E9}" type="pres">
      <dgm:prSet presAssocID="{1BF4645B-0E25-4982-8755-C468FC62C39C}" presName="parTx" presStyleLbl="revTx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3A06C6-F698-48F4-A91D-0B2B17EECBA4}" type="pres">
      <dgm:prSet presAssocID="{1BF4645B-0E25-4982-8755-C468FC62C39C}" presName="bracket" presStyleLbl="parChTrans1D1" presStyleIdx="7" presStyleCnt="8"/>
      <dgm:spPr/>
    </dgm:pt>
    <dgm:pt modelId="{4A43BD3F-83F2-4A36-B8AE-CC5DC27FAC9E}" type="pres">
      <dgm:prSet presAssocID="{1BF4645B-0E25-4982-8755-C468FC62C39C}" presName="spH" presStyleCnt="0"/>
      <dgm:spPr/>
    </dgm:pt>
    <dgm:pt modelId="{E8E0050D-5592-4FFB-BC24-07DF887B3DF2}" type="pres">
      <dgm:prSet presAssocID="{1BF4645B-0E25-4982-8755-C468FC62C39C}" presName="desTx" presStyleLbl="node1" presStyleIdx="7" presStyleCnt="8" custScaleX="99682" custScaleY="131232" custLinFactNeighborX="41591" custLinFactNeighborY="-8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5639C7-B690-4F53-A1C9-BB18BE26EFFF}" type="presOf" srcId="{FE2BA0E8-81AC-463B-B498-EF464F5BCE06}" destId="{9893D59A-7FEC-486D-89C4-D28135F6121C}" srcOrd="0" destOrd="0" presId="urn:diagrams.loki3.com/BracketList"/>
    <dgm:cxn modelId="{3A62F178-8066-4771-B4B9-5EF0D5B95712}" type="presOf" srcId="{1BF4645B-0E25-4982-8755-C468FC62C39C}" destId="{320B77C6-F8A0-4CEB-8B55-79E4A1BAF9E9}" srcOrd="0" destOrd="0" presId="urn:diagrams.loki3.com/BracketList"/>
    <dgm:cxn modelId="{1EC38B43-666B-4E38-81B7-8A080ED8DA87}" type="presOf" srcId="{0C844461-76DE-4FEA-A87D-23440AD6FC2E}" destId="{C6144CDB-22C1-4337-9F95-C3A522A707D1}" srcOrd="0" destOrd="0" presId="urn:diagrams.loki3.com/BracketList"/>
    <dgm:cxn modelId="{0B3FDED6-0041-4BD1-9A6E-DBDB5E3BB9B4}" srcId="{EEA47F19-311D-44B3-AAA4-35C98BD4844B}" destId="{1BF4645B-0E25-4982-8755-C468FC62C39C}" srcOrd="7" destOrd="0" parTransId="{C1391573-84AC-4A5F-9872-896027FCD9E0}" sibTransId="{EAAC9105-FD12-40C6-84F5-2CAFAE74C666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CAC21658-3423-481C-AF27-E9996CB921F1}" type="presOf" srcId="{D45E583C-4AAD-40D2-9D24-9A0A68141567}" destId="{7BB6658A-32E0-42C7-B82A-240BF45CF27D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6CADC6AF-E4D1-4118-B6AD-2936E20B24E4}" type="presOf" srcId="{E1AD8724-28DC-48C5-B75E-B0D1F33E6279}" destId="{939B76D1-BB33-4E50-9ECD-839FB5787B95}" srcOrd="0" destOrd="0" presId="urn:diagrams.loki3.com/BracketList"/>
    <dgm:cxn modelId="{D51F2C8A-AB76-4B34-9AF8-3FA9A4DB4238}" srcId="{1BF4645B-0E25-4982-8755-C468FC62C39C}" destId="{423C6F79-8640-4D5E-8F7E-2B463BCF528C}" srcOrd="0" destOrd="0" parTransId="{491E2BD3-8551-49F0-919A-AB73427DE405}" sibTransId="{BC9BB851-E04E-4BC3-8DA9-DF824BEE6D0D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EC0075EB-3DC2-4074-AA80-170858192B86}" type="presOf" srcId="{28888755-727E-436B-B2F2-DA7896544A65}" destId="{9312B733-3AEB-49F6-8245-08553BA2949B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FF60118A-5412-436E-B845-69CD79E57C83}" srcId="{EEA47F19-311D-44B3-AAA4-35C98BD4844B}" destId="{48096665-F98A-4372-9642-AA104F5D458A}" srcOrd="6" destOrd="0" parTransId="{AFDDD8A6-A5D8-4980-A3AD-3612739BB0D6}" sibTransId="{5FC22904-D7CC-4648-88EC-995516A10DB1}"/>
    <dgm:cxn modelId="{913F8910-4C80-476B-BB1A-84CDC766C5E5}" type="presOf" srcId="{EEA47F19-311D-44B3-AAA4-35C98BD4844B}" destId="{EFEB1020-9C17-48DC-BBE0-54FA743F9F7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1A66DD3E-AD41-4FBE-A90F-6733EF188F32}" type="presOf" srcId="{26EF48C7-6381-4355-B03F-DD441AE957C7}" destId="{EFAACCF6-3A6A-4536-89B0-F0A7C44F6BE1}" srcOrd="0" destOrd="0" presId="urn:diagrams.loki3.com/BracketList"/>
    <dgm:cxn modelId="{BCE59B63-5EB1-433A-8547-EDBAFAA0A920}" type="presOf" srcId="{6B14159D-5902-471E-9F91-CEA86CA18597}" destId="{FFFD7BD8-195B-4FA4-9414-4F4C582F5570}" srcOrd="0" destOrd="0" presId="urn:diagrams.loki3.com/BracketList"/>
    <dgm:cxn modelId="{CA57D8EB-0B56-4F96-A4E4-69872B3236BF}" type="presOf" srcId="{423C6F79-8640-4D5E-8F7E-2B463BCF528C}" destId="{E8E0050D-5592-4FFB-BC24-07DF887B3DF2}" srcOrd="0" destOrd="0" presId="urn:diagrams.loki3.com/BracketList"/>
    <dgm:cxn modelId="{4A72B881-7734-4A48-B974-4165271D16B3}" type="presOf" srcId="{A22D28D0-C0EE-4FAC-9411-A8A4995FB17B}" destId="{B43D6F8D-5103-4DCA-8971-053A6B7A987B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C314BF9B-D2C0-49FD-8192-2D4E8F24E524}" type="presOf" srcId="{E1B79EE1-1157-4302-AB0B-8FEDC81165FD}" destId="{F40D94EA-52E0-4740-A924-EAF350BDF213}" srcOrd="0" destOrd="0" presId="urn:diagrams.loki3.com/BracketList"/>
    <dgm:cxn modelId="{09EA19A1-AD92-457C-AA02-410DD0335895}" type="presOf" srcId="{E055884F-7426-4921-A0E5-9CA56A76B49A}" destId="{CCB8139E-CA19-491D-9FCD-6BF28923C725}" srcOrd="0" destOrd="0" presId="urn:diagrams.loki3.com/BracketList"/>
    <dgm:cxn modelId="{A2BA0882-E9E2-465B-A810-984927F0F13D}" type="presOf" srcId="{97F877CB-9B8D-43D2-81EC-7EBF25320968}" destId="{260E7D26-6540-4407-AA35-D081FC05F135}" srcOrd="0" destOrd="0" presId="urn:diagrams.loki3.com/BracketList"/>
    <dgm:cxn modelId="{E8F8E3A6-DE2E-43A3-A54F-79C8F4CD16F2}" type="presOf" srcId="{92FD0664-EE76-4121-BE7B-68FC1EE5F4D7}" destId="{C6BA9D27-2D60-4BA7-98A9-E18E57FDB6CB}" srcOrd="0" destOrd="0" presId="urn:diagrams.loki3.com/BracketList"/>
    <dgm:cxn modelId="{592F709B-0D71-4665-94FE-FCFCC1F99F37}" type="presOf" srcId="{48096665-F98A-4372-9642-AA104F5D458A}" destId="{B471A916-B6F4-4017-A447-E2C98CEE19B9}" srcOrd="0" destOrd="0" presId="urn:diagrams.loki3.com/BracketList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C2060C01-AE6C-49A2-9E7C-10136D57EE22}" srcId="{48096665-F98A-4372-9642-AA104F5D458A}" destId="{97F877CB-9B8D-43D2-81EC-7EBF25320968}" srcOrd="0" destOrd="0" parTransId="{B1A118C8-65C5-4505-9861-C15DF46DDE40}" sibTransId="{85A9A230-CB7F-4D0E-AEAE-CC533D1E4637}"/>
    <dgm:cxn modelId="{45E7555C-A21A-4EDC-9BCD-7FDE66998A88}" type="presOf" srcId="{4B4A2A45-FFA7-47F5-A99D-A2DFD7698107}" destId="{9A05939C-6B40-4C32-897A-4A6DC3E71E5B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40D3676A-F1A5-4427-A548-CBF9A5223C2B}" type="presParOf" srcId="{EFEB1020-9C17-48DC-BBE0-54FA743F9F75}" destId="{98695426-23ED-40C0-90A1-2BB445DEBC64}" srcOrd="0" destOrd="0" presId="urn:diagrams.loki3.com/BracketList"/>
    <dgm:cxn modelId="{B99D9979-491A-40BC-A44D-704510C66282}" type="presParOf" srcId="{98695426-23ED-40C0-90A1-2BB445DEBC64}" destId="{C6144CDB-22C1-4337-9F95-C3A522A707D1}" srcOrd="0" destOrd="0" presId="urn:diagrams.loki3.com/BracketList"/>
    <dgm:cxn modelId="{3F038A8C-54CA-4C12-A4D5-3697C0B0FBA8}" type="presParOf" srcId="{98695426-23ED-40C0-90A1-2BB445DEBC64}" destId="{02385D1D-92EB-445D-B736-940004751C79}" srcOrd="1" destOrd="0" presId="urn:diagrams.loki3.com/BracketList"/>
    <dgm:cxn modelId="{F23B245D-83AC-4E44-9437-D8C1D4427331}" type="presParOf" srcId="{98695426-23ED-40C0-90A1-2BB445DEBC64}" destId="{99D36636-E395-439F-A79A-29C0BFB6F7E4}" srcOrd="2" destOrd="0" presId="urn:diagrams.loki3.com/BracketList"/>
    <dgm:cxn modelId="{8BB22B44-3292-44A1-98F4-F5A8176417B5}" type="presParOf" srcId="{98695426-23ED-40C0-90A1-2BB445DEBC64}" destId="{7BB6658A-32E0-42C7-B82A-240BF45CF27D}" srcOrd="3" destOrd="0" presId="urn:diagrams.loki3.com/BracketList"/>
    <dgm:cxn modelId="{C04665F8-7E1A-4C16-AABE-A33AF5389545}" type="presParOf" srcId="{EFEB1020-9C17-48DC-BBE0-54FA743F9F75}" destId="{5B3CB043-7A92-47E9-A4C4-39EC715F2552}" srcOrd="1" destOrd="0" presId="urn:diagrams.loki3.com/BracketList"/>
    <dgm:cxn modelId="{E8028D0D-089D-42C5-B5EB-64B3BC2137A7}" type="presParOf" srcId="{EFEB1020-9C17-48DC-BBE0-54FA743F9F75}" destId="{D9DF5E9A-39D4-44B7-A326-58B07A05D91E}" srcOrd="2" destOrd="0" presId="urn:diagrams.loki3.com/BracketList"/>
    <dgm:cxn modelId="{8E15159D-3AB1-440E-8894-59BE2B56B134}" type="presParOf" srcId="{D9DF5E9A-39D4-44B7-A326-58B07A05D91E}" destId="{F40D94EA-52E0-4740-A924-EAF350BDF213}" srcOrd="0" destOrd="0" presId="urn:diagrams.loki3.com/BracketList"/>
    <dgm:cxn modelId="{2C9CC56C-A542-4653-888C-37B18F18AC1C}" type="presParOf" srcId="{D9DF5E9A-39D4-44B7-A326-58B07A05D91E}" destId="{0E930D30-96BC-4D43-B65A-EE88C46DBE48}" srcOrd="1" destOrd="0" presId="urn:diagrams.loki3.com/BracketList"/>
    <dgm:cxn modelId="{C4F76B05-4424-487A-8D78-1F339773380F}" type="presParOf" srcId="{D9DF5E9A-39D4-44B7-A326-58B07A05D91E}" destId="{5831BF15-ED1F-4BD5-857B-18B8E573D9AB}" srcOrd="2" destOrd="0" presId="urn:diagrams.loki3.com/BracketList"/>
    <dgm:cxn modelId="{9684803F-D7ED-4E86-98D4-25A7B956A53E}" type="presParOf" srcId="{D9DF5E9A-39D4-44B7-A326-58B07A05D91E}" destId="{C6BA9D27-2D60-4BA7-98A9-E18E57FDB6CB}" srcOrd="3" destOrd="0" presId="urn:diagrams.loki3.com/BracketList"/>
    <dgm:cxn modelId="{CAAAF0B7-68D1-4FE6-9F89-AF4A1B4DB582}" type="presParOf" srcId="{EFEB1020-9C17-48DC-BBE0-54FA743F9F75}" destId="{5A002753-9FCA-4DC5-B8A6-1F7632BDDE58}" srcOrd="3" destOrd="0" presId="urn:diagrams.loki3.com/BracketList"/>
    <dgm:cxn modelId="{E925D2BD-B112-4BAD-B36C-8E73DF494DB0}" type="presParOf" srcId="{EFEB1020-9C17-48DC-BBE0-54FA743F9F75}" destId="{9709DCCB-B8A8-47BC-A303-F9EC41DA889E}" srcOrd="4" destOrd="0" presId="urn:diagrams.loki3.com/BracketList"/>
    <dgm:cxn modelId="{DB8B94F4-2A60-4DB1-8236-F85C9F7015D4}" type="presParOf" srcId="{9709DCCB-B8A8-47BC-A303-F9EC41DA889E}" destId="{CCB8139E-CA19-491D-9FCD-6BF28923C725}" srcOrd="0" destOrd="0" presId="urn:diagrams.loki3.com/BracketList"/>
    <dgm:cxn modelId="{2B8D4E56-DF9C-4ECA-BBB6-3862D049AD70}" type="presParOf" srcId="{9709DCCB-B8A8-47BC-A303-F9EC41DA889E}" destId="{14D1633C-A097-4A5A-8269-B04E98857E56}" srcOrd="1" destOrd="0" presId="urn:diagrams.loki3.com/BracketList"/>
    <dgm:cxn modelId="{91A77F78-8116-4035-A3EB-EC68BEA24561}" type="presParOf" srcId="{9709DCCB-B8A8-47BC-A303-F9EC41DA889E}" destId="{82B38D6F-2AA7-4339-A71D-28AA55699178}" srcOrd="2" destOrd="0" presId="urn:diagrams.loki3.com/BracketList"/>
    <dgm:cxn modelId="{DA9B824D-FE3E-4889-9FF3-049627BDF64A}" type="presParOf" srcId="{9709DCCB-B8A8-47BC-A303-F9EC41DA889E}" destId="{FFFD7BD8-195B-4FA4-9414-4F4C582F5570}" srcOrd="3" destOrd="0" presId="urn:diagrams.loki3.com/BracketList"/>
    <dgm:cxn modelId="{56B9371C-497F-4A89-B756-5F7C42096761}" type="presParOf" srcId="{EFEB1020-9C17-48DC-BBE0-54FA743F9F75}" destId="{D3A122A3-FC4C-4845-B4FF-0E74CF3D50D3}" srcOrd="5" destOrd="0" presId="urn:diagrams.loki3.com/BracketList"/>
    <dgm:cxn modelId="{B403F54A-3FF2-4890-8A79-6EFCF82C7650}" type="presParOf" srcId="{EFEB1020-9C17-48DC-BBE0-54FA743F9F75}" destId="{CCB5FDA4-BEC8-4CA1-835A-2A3BEEBEC456}" srcOrd="6" destOrd="0" presId="urn:diagrams.loki3.com/BracketList"/>
    <dgm:cxn modelId="{4B44A869-3D6A-4E84-BD16-259932531854}" type="presParOf" srcId="{CCB5FDA4-BEC8-4CA1-835A-2A3BEEBEC456}" destId="{9312B733-3AEB-49F6-8245-08553BA2949B}" srcOrd="0" destOrd="0" presId="urn:diagrams.loki3.com/BracketList"/>
    <dgm:cxn modelId="{B70F3F88-00DB-494C-A8A9-B6FAF5F0FB5B}" type="presParOf" srcId="{CCB5FDA4-BEC8-4CA1-835A-2A3BEEBEC456}" destId="{435AB433-2559-485A-A03D-C32F36288071}" srcOrd="1" destOrd="0" presId="urn:diagrams.loki3.com/BracketList"/>
    <dgm:cxn modelId="{25C710FC-34AF-44EF-A59D-3394CA60D85F}" type="presParOf" srcId="{CCB5FDA4-BEC8-4CA1-835A-2A3BEEBEC456}" destId="{C13B9160-72D5-46E0-A1C0-91E8634DFAE2}" srcOrd="2" destOrd="0" presId="urn:diagrams.loki3.com/BracketList"/>
    <dgm:cxn modelId="{4F515378-8FCB-4200-A427-287CBD23E029}" type="presParOf" srcId="{CCB5FDA4-BEC8-4CA1-835A-2A3BEEBEC456}" destId="{9893D59A-7FEC-486D-89C4-D28135F6121C}" srcOrd="3" destOrd="0" presId="urn:diagrams.loki3.com/BracketList"/>
    <dgm:cxn modelId="{EF807BA3-80CB-4F2A-A0DB-CEBE4DF6D9AF}" type="presParOf" srcId="{EFEB1020-9C17-48DC-BBE0-54FA743F9F75}" destId="{A421D242-ABBF-45EB-97FD-83930430328F}" srcOrd="7" destOrd="0" presId="urn:diagrams.loki3.com/BracketList"/>
    <dgm:cxn modelId="{18CD0900-03D4-4FC5-947C-D63509C4CD0B}" type="presParOf" srcId="{EFEB1020-9C17-48DC-BBE0-54FA743F9F75}" destId="{F0DED400-B200-4EA2-AB34-CCFF58E07A6E}" srcOrd="8" destOrd="0" presId="urn:diagrams.loki3.com/BracketList"/>
    <dgm:cxn modelId="{9B164F5B-734B-4F1A-B5FC-825850C19B16}" type="presParOf" srcId="{F0DED400-B200-4EA2-AB34-CCFF58E07A6E}" destId="{EFAACCF6-3A6A-4536-89B0-F0A7C44F6BE1}" srcOrd="0" destOrd="0" presId="urn:diagrams.loki3.com/BracketList"/>
    <dgm:cxn modelId="{3FF0B257-0F12-4315-B902-EFA379523963}" type="presParOf" srcId="{F0DED400-B200-4EA2-AB34-CCFF58E07A6E}" destId="{6497CA82-45EE-4BD1-AEB4-CC3961FBFB74}" srcOrd="1" destOrd="0" presId="urn:diagrams.loki3.com/BracketList"/>
    <dgm:cxn modelId="{DF592281-E118-4B69-9CCF-70AF651B01A6}" type="presParOf" srcId="{F0DED400-B200-4EA2-AB34-CCFF58E07A6E}" destId="{CD7548DD-1E84-4DA7-B1D0-28F3E4EBFF82}" srcOrd="2" destOrd="0" presId="urn:diagrams.loki3.com/BracketList"/>
    <dgm:cxn modelId="{9F1E4FB8-5C35-47B7-97D1-1B3FE4D187FF}" type="presParOf" srcId="{F0DED400-B200-4EA2-AB34-CCFF58E07A6E}" destId="{9A05939C-6B40-4C32-897A-4A6DC3E71E5B}" srcOrd="3" destOrd="0" presId="urn:diagrams.loki3.com/BracketList"/>
    <dgm:cxn modelId="{EFBC8BF5-74D5-4BA5-8595-FB4D4195FE8A}" type="presParOf" srcId="{EFEB1020-9C17-48DC-BBE0-54FA743F9F75}" destId="{569EA799-9807-4770-B698-79D3EF79120B}" srcOrd="9" destOrd="0" presId="urn:diagrams.loki3.com/BracketList"/>
    <dgm:cxn modelId="{ECBEAB31-02B3-4BB7-9F23-86A443F5C1B5}" type="presParOf" srcId="{EFEB1020-9C17-48DC-BBE0-54FA743F9F75}" destId="{2B991069-479A-498A-AF83-5B33CD9F12C6}" srcOrd="10" destOrd="0" presId="urn:diagrams.loki3.com/BracketList"/>
    <dgm:cxn modelId="{F47DB912-6496-476C-B68A-9036EE976258}" type="presParOf" srcId="{2B991069-479A-498A-AF83-5B33CD9F12C6}" destId="{939B76D1-BB33-4E50-9ECD-839FB5787B95}" srcOrd="0" destOrd="0" presId="urn:diagrams.loki3.com/BracketList"/>
    <dgm:cxn modelId="{33A80CE5-6C7B-432F-89DE-1673D3716C5B}" type="presParOf" srcId="{2B991069-479A-498A-AF83-5B33CD9F12C6}" destId="{7845F59F-6101-48DE-ABCC-EC5351843F5B}" srcOrd="1" destOrd="0" presId="urn:diagrams.loki3.com/BracketList"/>
    <dgm:cxn modelId="{340A5576-FFD2-4D94-9DCC-AD3F8BF21F1F}" type="presParOf" srcId="{2B991069-479A-498A-AF83-5B33CD9F12C6}" destId="{8DC06B04-AA78-4007-96F1-AC66800E204E}" srcOrd="2" destOrd="0" presId="urn:diagrams.loki3.com/BracketList"/>
    <dgm:cxn modelId="{E662D7B8-D92F-48DE-93D1-CA78B80A4A54}" type="presParOf" srcId="{2B991069-479A-498A-AF83-5B33CD9F12C6}" destId="{B43D6F8D-5103-4DCA-8971-053A6B7A987B}" srcOrd="3" destOrd="0" presId="urn:diagrams.loki3.com/BracketList"/>
    <dgm:cxn modelId="{D6B0531F-365B-4DBA-B947-AE065D85AEE0}" type="presParOf" srcId="{EFEB1020-9C17-48DC-BBE0-54FA743F9F75}" destId="{1DEFA11E-9373-40F9-A3AA-EE96EB176FFC}" srcOrd="11" destOrd="0" presId="urn:diagrams.loki3.com/BracketList"/>
    <dgm:cxn modelId="{6A4A9BA4-9871-4F5E-9DDA-A3EA479D8058}" type="presParOf" srcId="{EFEB1020-9C17-48DC-BBE0-54FA743F9F75}" destId="{4B12A308-E2AF-4F45-882B-691EF4FA1B43}" srcOrd="12" destOrd="0" presId="urn:diagrams.loki3.com/BracketList"/>
    <dgm:cxn modelId="{E1A2927A-57E3-4A4D-8857-71EA65BD5629}" type="presParOf" srcId="{4B12A308-E2AF-4F45-882B-691EF4FA1B43}" destId="{B471A916-B6F4-4017-A447-E2C98CEE19B9}" srcOrd="0" destOrd="0" presId="urn:diagrams.loki3.com/BracketList"/>
    <dgm:cxn modelId="{D396386B-6B0B-4561-8BBA-EF1C8A340ED1}" type="presParOf" srcId="{4B12A308-E2AF-4F45-882B-691EF4FA1B43}" destId="{7F976215-9D17-4223-A92A-D3302071B429}" srcOrd="1" destOrd="0" presId="urn:diagrams.loki3.com/BracketList"/>
    <dgm:cxn modelId="{68FE48FE-55C0-4E0F-8B79-55FD1458A9FD}" type="presParOf" srcId="{4B12A308-E2AF-4F45-882B-691EF4FA1B43}" destId="{C984C73F-7C05-410A-B91E-AD111AE0E45B}" srcOrd="2" destOrd="0" presId="urn:diagrams.loki3.com/BracketList"/>
    <dgm:cxn modelId="{BCC5A2FD-E23F-4AC2-BB0E-4219C8657D7A}" type="presParOf" srcId="{4B12A308-E2AF-4F45-882B-691EF4FA1B43}" destId="{260E7D26-6540-4407-AA35-D081FC05F135}" srcOrd="3" destOrd="0" presId="urn:diagrams.loki3.com/BracketList"/>
    <dgm:cxn modelId="{16FFA469-870A-4453-9471-39CB84B588A1}" type="presParOf" srcId="{EFEB1020-9C17-48DC-BBE0-54FA743F9F75}" destId="{87942DC7-D611-481D-85C3-17E9EE928CC9}" srcOrd="13" destOrd="0" presId="urn:diagrams.loki3.com/BracketList"/>
    <dgm:cxn modelId="{7851F925-1252-4F3F-9162-4F3C79B75204}" type="presParOf" srcId="{EFEB1020-9C17-48DC-BBE0-54FA743F9F75}" destId="{5A582BDF-EB51-42B9-AFE8-1D18A89089BC}" srcOrd="14" destOrd="0" presId="urn:diagrams.loki3.com/BracketList"/>
    <dgm:cxn modelId="{63973306-74A2-49F1-8557-CD8022048B52}" type="presParOf" srcId="{5A582BDF-EB51-42B9-AFE8-1D18A89089BC}" destId="{320B77C6-F8A0-4CEB-8B55-79E4A1BAF9E9}" srcOrd="0" destOrd="0" presId="urn:diagrams.loki3.com/BracketList"/>
    <dgm:cxn modelId="{5C543EC2-339F-4E2B-91F1-21CC0AEA8FBB}" type="presParOf" srcId="{5A582BDF-EB51-42B9-AFE8-1D18A89089BC}" destId="{803A06C6-F698-48F4-A91D-0B2B17EECBA4}" srcOrd="1" destOrd="0" presId="urn:diagrams.loki3.com/BracketList"/>
    <dgm:cxn modelId="{350ED6CB-0BC1-4E42-B741-79C387E42590}" type="presParOf" srcId="{5A582BDF-EB51-42B9-AFE8-1D18A89089BC}" destId="{4A43BD3F-83F2-4A36-B8AE-CC5DC27FAC9E}" srcOrd="2" destOrd="0" presId="urn:diagrams.loki3.com/BracketList"/>
    <dgm:cxn modelId="{4B15C173-7E00-4171-BEAF-F9D7620EBE36}" type="presParOf" srcId="{5A582BDF-EB51-42B9-AFE8-1D18A89089BC}" destId="{E8E0050D-5592-4FFB-BC24-07DF887B3DF2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1BE2A8E-285E-4C69-9BFF-CE48B252AA50}" type="doc">
      <dgm:prSet loTypeId="urn:microsoft.com/office/officeart/2005/8/layout/radial6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ED1A3B2-A381-4201-823D-E4B4F944886D}">
      <dgm:prSet phldrT="[Text]"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Укупни расходи и </a:t>
          </a:r>
          <a:r>
            <a:rPr lang="sr-Cyrl-RS" dirty="0" smtClean="0">
              <a:solidFill>
                <a:schemeClr val="bg1"/>
              </a:solidFill>
            </a:rPr>
            <a:t>издаци 1.315.848.700</a:t>
          </a:r>
        </a:p>
        <a:p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73ADFC91-EAB5-4621-8C76-D207DF7E46EB}" type="parTrans" cxnId="{28F1F12C-F4AD-4E97-81E8-8618F0209646}">
      <dgm:prSet/>
      <dgm:spPr/>
      <dgm:t>
        <a:bodyPr/>
        <a:lstStyle/>
        <a:p>
          <a:endParaRPr lang="en-US"/>
        </a:p>
      </dgm:t>
    </dgm:pt>
    <dgm:pt modelId="{BBBE51B8-3D99-4D37-A53E-85F69FB1F8D4}" type="sibTrans" cxnId="{28F1F12C-F4AD-4E97-81E8-8618F0209646}">
      <dgm:prSet/>
      <dgm:spPr/>
      <dgm:t>
        <a:bodyPr/>
        <a:lstStyle/>
        <a:p>
          <a:endParaRPr lang="en-US"/>
        </a:p>
      </dgm:t>
    </dgm:pt>
    <dgm:pt modelId="{A7091EAC-498C-4E8C-B46B-331B042A0C75}">
      <dgm:prSet phldrT="[Text]"/>
      <dgm:spPr/>
      <dgm:t>
        <a:bodyPr/>
        <a:lstStyle/>
        <a:p>
          <a:r>
            <a:rPr lang="ru-RU" dirty="0">
              <a:solidFill>
                <a:schemeClr val="bg1"/>
              </a:solidFill>
            </a:rPr>
            <a:t>Коришћење роба и </a:t>
          </a:r>
          <a:r>
            <a:rPr lang="ru-RU" dirty="0" smtClean="0">
              <a:solidFill>
                <a:schemeClr val="bg1"/>
              </a:solidFill>
            </a:rPr>
            <a:t>услуга 356.372.700  </a:t>
          </a:r>
          <a:r>
            <a:rPr lang="ru-RU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5263AC43-AEF9-405C-B9BD-C1E77733E429}" type="parTrans" cxnId="{AE26F329-897E-412E-A92A-D95A8804158B}">
      <dgm:prSet/>
      <dgm:spPr/>
      <dgm:t>
        <a:bodyPr/>
        <a:lstStyle/>
        <a:p>
          <a:endParaRPr lang="en-US"/>
        </a:p>
      </dgm:t>
    </dgm:pt>
    <dgm:pt modelId="{686A1A37-AC61-4EC6-8398-59788F898E91}" type="sibTrans" cxnId="{AE26F329-897E-412E-A92A-D95A8804158B}">
      <dgm:prSet/>
      <dgm:spPr/>
      <dgm:t>
        <a:bodyPr/>
        <a:lstStyle/>
        <a:p>
          <a:endParaRPr lang="en-US"/>
        </a:p>
      </dgm:t>
    </dgm:pt>
    <dgm:pt modelId="{7D1C9009-9B60-4C15-8E3B-F949FAB90776}">
      <dgm:prSet phldrT="[Text]" phldr="1"/>
      <dgm:spPr/>
      <dgm:t>
        <a:bodyPr/>
        <a:lstStyle/>
        <a:p>
          <a:endParaRPr lang="en-US" dirty="0"/>
        </a:p>
      </dgm:t>
    </dgm:pt>
    <dgm:pt modelId="{E75197AC-E7B0-4C26-9D1F-47E47BE7CCEF}" type="parTrans" cxnId="{4E6E6427-5348-4ECF-99CC-46CA5F3BDA5F}">
      <dgm:prSet/>
      <dgm:spPr/>
      <dgm:t>
        <a:bodyPr/>
        <a:lstStyle/>
        <a:p>
          <a:endParaRPr lang="en-US"/>
        </a:p>
      </dgm:t>
    </dgm:pt>
    <dgm:pt modelId="{9D56A871-CE7A-4922-AAF9-9D95A29D1039}" type="sibTrans" cxnId="{4E6E6427-5348-4ECF-99CC-46CA5F3BDA5F}">
      <dgm:prSet/>
      <dgm:spPr/>
      <dgm:t>
        <a:bodyPr/>
        <a:lstStyle/>
        <a:p>
          <a:endParaRPr lang="en-US"/>
        </a:p>
      </dgm:t>
    </dgm:pt>
    <dgm:pt modelId="{BEBB7508-5593-4665-86D9-67DC9EEDFE00}">
      <dgm:prSet phldrT="[Text]" phldr="1"/>
      <dgm:spPr/>
      <dgm:t>
        <a:bodyPr/>
        <a:lstStyle/>
        <a:p>
          <a:endParaRPr lang="en-US"/>
        </a:p>
      </dgm:t>
    </dgm:pt>
    <dgm:pt modelId="{C01D930E-241E-4B8F-9FFE-A12F23D4AE61}" type="parTrans" cxnId="{8AD44159-442C-4DEC-ACDC-2060DD6FE511}">
      <dgm:prSet/>
      <dgm:spPr/>
      <dgm:t>
        <a:bodyPr/>
        <a:lstStyle/>
        <a:p>
          <a:endParaRPr lang="en-US"/>
        </a:p>
      </dgm:t>
    </dgm:pt>
    <dgm:pt modelId="{8C2D30BC-9728-4727-AC9C-7DD1886B66DA}" type="sibTrans" cxnId="{8AD44159-442C-4DEC-ACDC-2060DD6FE511}">
      <dgm:prSet/>
      <dgm:spPr/>
      <dgm:t>
        <a:bodyPr/>
        <a:lstStyle/>
        <a:p>
          <a:endParaRPr lang="en-US"/>
        </a:p>
      </dgm:t>
    </dgm:pt>
    <dgm:pt modelId="{DC185536-47EC-480B-B419-24BC666B206E}">
      <dgm:prSet phldrT="[Text]" phldr="1"/>
      <dgm:spPr/>
      <dgm:t>
        <a:bodyPr/>
        <a:lstStyle/>
        <a:p>
          <a:endParaRPr lang="en-US"/>
        </a:p>
      </dgm:t>
    </dgm:pt>
    <dgm:pt modelId="{43B3845C-4A8E-4186-AC01-CB23C9CE3CE4}" type="parTrans" cxnId="{D6D3D766-AAF1-452B-B7A5-DE64D7EFBDAC}">
      <dgm:prSet/>
      <dgm:spPr/>
      <dgm:t>
        <a:bodyPr/>
        <a:lstStyle/>
        <a:p>
          <a:endParaRPr lang="en-US"/>
        </a:p>
      </dgm:t>
    </dgm:pt>
    <dgm:pt modelId="{FF327DB0-0FCC-45EC-A004-6349AB5E0A19}" type="sibTrans" cxnId="{D6D3D766-AAF1-452B-B7A5-DE64D7EFBDAC}">
      <dgm:prSet/>
      <dgm:spPr/>
      <dgm:t>
        <a:bodyPr/>
        <a:lstStyle/>
        <a:p>
          <a:endParaRPr lang="en-US"/>
        </a:p>
      </dgm:t>
    </dgm:pt>
    <dgm:pt modelId="{343B6168-99DB-4C0C-9BE7-E54D7B80C5AD}">
      <dgm:prSet phldrT="[Text]" phldr="1"/>
      <dgm:spPr/>
      <dgm:t>
        <a:bodyPr/>
        <a:lstStyle/>
        <a:p>
          <a:endParaRPr lang="en-US"/>
        </a:p>
      </dgm:t>
    </dgm:pt>
    <dgm:pt modelId="{6F98FC42-2370-4FD0-A627-0708511F7F32}" type="parTrans" cxnId="{3DFE3AE5-6DA5-4440-A66F-1437FD4DC5D4}">
      <dgm:prSet/>
      <dgm:spPr/>
      <dgm:t>
        <a:bodyPr/>
        <a:lstStyle/>
        <a:p>
          <a:endParaRPr lang="en-US"/>
        </a:p>
      </dgm:t>
    </dgm:pt>
    <dgm:pt modelId="{95FBDDB6-4174-4619-B543-81DEF6B7716A}" type="sibTrans" cxnId="{3DFE3AE5-6DA5-4440-A66F-1437FD4DC5D4}">
      <dgm:prSet/>
      <dgm:spPr/>
      <dgm:t>
        <a:bodyPr/>
        <a:lstStyle/>
        <a:p>
          <a:endParaRPr lang="en-US"/>
        </a:p>
      </dgm:t>
    </dgm:pt>
    <dgm:pt modelId="{AC73436A-3EE6-4AB1-8B81-F0B7414514C2}">
      <dgm:prSet phldrT="[Text]" phldr="1"/>
      <dgm:spPr/>
      <dgm:t>
        <a:bodyPr/>
        <a:lstStyle/>
        <a:p>
          <a:endParaRPr lang="en-US"/>
        </a:p>
      </dgm:t>
    </dgm:pt>
    <dgm:pt modelId="{67F09836-65ED-439A-8E55-BF0FF6A12BA6}" type="parTrans" cxnId="{667A6532-F93A-4FD0-BD4D-A1165020F36F}">
      <dgm:prSet/>
      <dgm:spPr/>
      <dgm:t>
        <a:bodyPr/>
        <a:lstStyle/>
        <a:p>
          <a:endParaRPr lang="en-US"/>
        </a:p>
      </dgm:t>
    </dgm:pt>
    <dgm:pt modelId="{6C19F97B-9D99-4777-817C-1695A372D4F1}" type="sibTrans" cxnId="{667A6532-F93A-4FD0-BD4D-A1165020F36F}">
      <dgm:prSet/>
      <dgm:spPr/>
      <dgm:t>
        <a:bodyPr/>
        <a:lstStyle/>
        <a:p>
          <a:endParaRPr lang="en-US"/>
        </a:p>
      </dgm:t>
    </dgm:pt>
    <dgm:pt modelId="{352A865C-AD96-4AB1-8A5C-397B7A7D9B07}">
      <dgm:prSet phldrT="[Text]" phldr="1"/>
      <dgm:spPr/>
      <dgm:t>
        <a:bodyPr/>
        <a:lstStyle/>
        <a:p>
          <a:endParaRPr lang="en-US"/>
        </a:p>
      </dgm:t>
    </dgm:pt>
    <dgm:pt modelId="{7EC1ADA9-9F6E-4AFC-AE86-4831D523AA38}" type="parTrans" cxnId="{464AEB83-A961-4BF3-980D-8DBCF9264695}">
      <dgm:prSet/>
      <dgm:spPr/>
      <dgm:t>
        <a:bodyPr/>
        <a:lstStyle/>
        <a:p>
          <a:endParaRPr lang="en-US"/>
        </a:p>
      </dgm:t>
    </dgm:pt>
    <dgm:pt modelId="{7473CF13-22F0-41AF-BD4E-305659448BE2}" type="sibTrans" cxnId="{464AEB83-A961-4BF3-980D-8DBCF9264695}">
      <dgm:prSet/>
      <dgm:spPr/>
      <dgm:t>
        <a:bodyPr/>
        <a:lstStyle/>
        <a:p>
          <a:endParaRPr lang="en-US"/>
        </a:p>
      </dgm:t>
    </dgm:pt>
    <dgm:pt modelId="{9C6F0069-43DC-402D-BD84-1006528FCE04}">
      <dgm:prSet/>
      <dgm:spPr/>
      <dgm:t>
        <a:bodyPr/>
        <a:lstStyle/>
        <a:p>
          <a:r>
            <a:rPr lang="sr-Cyrl-RS" smtClean="0">
              <a:solidFill>
                <a:schemeClr val="bg1"/>
              </a:solidFill>
            </a:rPr>
            <a:t>Субвенције 177.010.000 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44D9A023-5F81-4677-8A1D-494A76B02F4A}" type="parTrans" cxnId="{A14346A8-4918-4300-9891-20568D283921}">
      <dgm:prSet/>
      <dgm:spPr/>
      <dgm:t>
        <a:bodyPr/>
        <a:lstStyle/>
        <a:p>
          <a:endParaRPr lang="en-US"/>
        </a:p>
      </dgm:t>
    </dgm:pt>
    <dgm:pt modelId="{9FF20664-3F6F-4415-8233-D443550F6854}" type="sibTrans" cxnId="{A14346A8-4918-4300-9891-20568D283921}">
      <dgm:prSet/>
      <dgm:spPr/>
      <dgm:t>
        <a:bodyPr/>
        <a:lstStyle/>
        <a:p>
          <a:endParaRPr lang="en-US"/>
        </a:p>
      </dgm:t>
    </dgm:pt>
    <dgm:pt modelId="{3641F520-BAF8-4BA4-A826-44FA753A5F4E}">
      <dgm:prSet/>
      <dgm:spPr/>
      <dgm:t>
        <a:bodyPr/>
        <a:lstStyle/>
        <a:p>
          <a:endParaRPr lang="en-US" dirty="0"/>
        </a:p>
      </dgm:t>
    </dgm:pt>
    <dgm:pt modelId="{31D6B297-275C-4FAC-A07E-4467512471AD}" type="parTrans" cxnId="{D5A26C81-B5CA-4FF9-85ED-60967857EFA6}">
      <dgm:prSet/>
      <dgm:spPr/>
      <dgm:t>
        <a:bodyPr/>
        <a:lstStyle/>
        <a:p>
          <a:endParaRPr lang="en-US"/>
        </a:p>
      </dgm:t>
    </dgm:pt>
    <dgm:pt modelId="{53B82682-8E0C-4903-98EA-36CBB0B8A63B}" type="sibTrans" cxnId="{D5A26C81-B5CA-4FF9-85ED-60967857EFA6}">
      <dgm:prSet/>
      <dgm:spPr/>
      <dgm:t>
        <a:bodyPr/>
        <a:lstStyle/>
        <a:p>
          <a:endParaRPr lang="en-US"/>
        </a:p>
      </dgm:t>
    </dgm:pt>
    <dgm:pt modelId="{C64FD589-26EA-483C-BB5E-C8324A82EAF5}">
      <dgm:prSet/>
      <dgm:spPr/>
      <dgm:t>
        <a:bodyPr/>
        <a:lstStyle/>
        <a:p>
          <a:endParaRPr lang="en-US" dirty="0"/>
        </a:p>
      </dgm:t>
    </dgm:pt>
    <dgm:pt modelId="{1E312D33-14E1-4B2B-A210-2A735401CE1C}" type="parTrans" cxnId="{B6507D96-25C4-4121-9433-2A113978B784}">
      <dgm:prSet/>
      <dgm:spPr/>
      <dgm:t>
        <a:bodyPr/>
        <a:lstStyle/>
        <a:p>
          <a:endParaRPr lang="en-US"/>
        </a:p>
      </dgm:t>
    </dgm:pt>
    <dgm:pt modelId="{46E45D53-1277-4C97-8E3B-323B4EBF62F5}" type="sibTrans" cxnId="{B6507D96-25C4-4121-9433-2A113978B784}">
      <dgm:prSet/>
      <dgm:spPr/>
      <dgm:t>
        <a:bodyPr/>
        <a:lstStyle/>
        <a:p>
          <a:endParaRPr lang="en-US"/>
        </a:p>
      </dgm:t>
    </dgm:pt>
    <dgm:pt modelId="{8329AE49-ECD5-4C13-B90F-CA83B6E6F994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Социјална помоћ </a:t>
          </a:r>
          <a:r>
            <a:rPr lang="sr-Cyrl-RS" dirty="0" smtClean="0">
              <a:solidFill>
                <a:schemeClr val="bg1"/>
              </a:solidFill>
            </a:rPr>
            <a:t>41.075.000 динара</a:t>
          </a:r>
          <a:endParaRPr lang="en-US" dirty="0">
            <a:solidFill>
              <a:schemeClr val="bg1"/>
            </a:solidFill>
          </a:endParaRPr>
        </a:p>
      </dgm:t>
    </dgm:pt>
    <dgm:pt modelId="{6A3537F1-6C7A-4D5E-9BC9-14D14BE7BA95}" type="parTrans" cxnId="{47BC94C2-46D4-453B-A292-6076A9F8EE3B}">
      <dgm:prSet/>
      <dgm:spPr/>
      <dgm:t>
        <a:bodyPr/>
        <a:lstStyle/>
        <a:p>
          <a:endParaRPr lang="en-US"/>
        </a:p>
      </dgm:t>
    </dgm:pt>
    <dgm:pt modelId="{9CB0C477-89B3-4058-B341-9FC9F0AB6BB2}" type="sibTrans" cxnId="{47BC94C2-46D4-453B-A292-6076A9F8EE3B}">
      <dgm:prSet/>
      <dgm:spPr/>
      <dgm:t>
        <a:bodyPr/>
        <a:lstStyle/>
        <a:p>
          <a:endParaRPr lang="en-US"/>
        </a:p>
      </dgm:t>
    </dgm:pt>
    <dgm:pt modelId="{3FA5C700-C8EE-4CAC-8DA0-0BA7CA952C72}">
      <dgm:prSet/>
      <dgm:spPr/>
      <dgm:t>
        <a:bodyPr/>
        <a:lstStyle/>
        <a:p>
          <a:r>
            <a:rPr lang="sr-Cyrl-RS" dirty="0" smtClean="0">
              <a:solidFill>
                <a:schemeClr val="bg1"/>
              </a:solidFill>
            </a:rPr>
            <a:t>Донације </a:t>
          </a:r>
          <a:r>
            <a:rPr lang="sr-Cyrl-RS" dirty="0">
              <a:solidFill>
                <a:schemeClr val="bg1"/>
              </a:solidFill>
            </a:rPr>
            <a:t>и трансфери </a:t>
          </a:r>
          <a:r>
            <a:rPr lang="sr-Cyrl-RS" dirty="0" smtClean="0">
              <a:solidFill>
                <a:schemeClr val="bg1"/>
              </a:solidFill>
            </a:rPr>
            <a:t> 122.809.000 </a:t>
          </a:r>
          <a:r>
            <a:rPr lang="sr-Cyrl-RS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970CC38-AACF-4350-BF4D-BD796B05B1FA}" type="parTrans" cxnId="{3BA8FFD8-B6F3-4518-99B6-8F25F307CF52}">
      <dgm:prSet/>
      <dgm:spPr/>
      <dgm:t>
        <a:bodyPr/>
        <a:lstStyle/>
        <a:p>
          <a:endParaRPr lang="en-US"/>
        </a:p>
      </dgm:t>
    </dgm:pt>
    <dgm:pt modelId="{61B610E5-4DC8-4394-A22C-5BBE6CDEE232}" type="sibTrans" cxnId="{3BA8FFD8-B6F3-4518-99B6-8F25F307CF52}">
      <dgm:prSet/>
      <dgm:spPr/>
      <dgm:t>
        <a:bodyPr/>
        <a:lstStyle/>
        <a:p>
          <a:endParaRPr lang="en-US"/>
        </a:p>
      </dgm:t>
    </dgm:pt>
    <dgm:pt modelId="{ED01A515-5448-4A3E-A2EC-575448D0F5A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Остали </a:t>
          </a:r>
          <a:r>
            <a:rPr lang="sr-Cyrl-RS" dirty="0" smtClean="0">
              <a:solidFill>
                <a:schemeClr val="bg1"/>
              </a:solidFill>
            </a:rPr>
            <a:t>расходи 183.978.000  </a:t>
          </a:r>
          <a:r>
            <a:rPr lang="sr-Cyrl-RS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3C8BC949-583D-42C4-9E18-497A2FA6C1D3}" type="parTrans" cxnId="{30638209-A4D1-4BFE-943D-C66C72DB50AF}">
      <dgm:prSet/>
      <dgm:spPr/>
      <dgm:t>
        <a:bodyPr/>
        <a:lstStyle/>
        <a:p>
          <a:endParaRPr lang="en-US"/>
        </a:p>
      </dgm:t>
    </dgm:pt>
    <dgm:pt modelId="{B658162B-CA61-458F-8F17-E18D499D4DE8}" type="sibTrans" cxnId="{30638209-A4D1-4BFE-943D-C66C72DB50AF}">
      <dgm:prSet/>
      <dgm:spPr/>
      <dgm:t>
        <a:bodyPr/>
        <a:lstStyle/>
        <a:p>
          <a:endParaRPr lang="en-US"/>
        </a:p>
      </dgm:t>
    </dgm:pt>
    <dgm:pt modelId="{AE26BF5A-34A6-4192-8BEA-D9ECFB94164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Средства </a:t>
          </a:r>
          <a:r>
            <a:rPr lang="sr-Cyrl-RS" dirty="0" smtClean="0">
              <a:solidFill>
                <a:schemeClr val="bg1"/>
              </a:solidFill>
            </a:rPr>
            <a:t>резерве  </a:t>
          </a:r>
        </a:p>
        <a:p>
          <a:r>
            <a:rPr lang="sr-Cyrl-RS" dirty="0" smtClean="0">
              <a:solidFill>
                <a:schemeClr val="bg1"/>
              </a:solidFill>
            </a:rPr>
            <a:t>45. 000.000</a:t>
          </a:r>
          <a:endParaRPr lang="en-US" dirty="0">
            <a:solidFill>
              <a:schemeClr val="bg1"/>
            </a:solidFill>
          </a:endParaRPr>
        </a:p>
      </dgm:t>
    </dgm:pt>
    <dgm:pt modelId="{053AEA0B-0F73-4DAC-9295-FCA55D0C5C5A}" type="parTrans" cxnId="{C2BA2E7D-A4DC-497F-82AA-B05171512E7B}">
      <dgm:prSet/>
      <dgm:spPr/>
      <dgm:t>
        <a:bodyPr/>
        <a:lstStyle/>
        <a:p>
          <a:endParaRPr lang="en-US"/>
        </a:p>
      </dgm:t>
    </dgm:pt>
    <dgm:pt modelId="{F67939D1-3ADF-4276-A6FA-0083CE5DA4FA}" type="sibTrans" cxnId="{C2BA2E7D-A4DC-497F-82AA-B05171512E7B}">
      <dgm:prSet/>
      <dgm:spPr/>
      <dgm:t>
        <a:bodyPr/>
        <a:lstStyle/>
        <a:p>
          <a:endParaRPr lang="en-US"/>
        </a:p>
      </dgm:t>
    </dgm:pt>
    <dgm:pt modelId="{4746DA87-483C-4B84-9A22-BC58F96CB23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Расходи за </a:t>
          </a:r>
          <a:r>
            <a:rPr lang="sr-Cyrl-RS" dirty="0" smtClean="0">
              <a:solidFill>
                <a:schemeClr val="bg1"/>
              </a:solidFill>
            </a:rPr>
            <a:t>запослене 217.769.000  динара</a:t>
          </a:r>
          <a:endParaRPr lang="en-US" dirty="0">
            <a:solidFill>
              <a:schemeClr val="bg1"/>
            </a:solidFill>
          </a:endParaRPr>
        </a:p>
      </dgm:t>
    </dgm:pt>
    <dgm:pt modelId="{DB95B0B9-5D2D-4D1A-A4F8-70F45A0E9738}" type="sibTrans" cxnId="{0F519843-417F-4196-AE51-1E900F71077B}">
      <dgm:prSet/>
      <dgm:spPr/>
      <dgm:t>
        <a:bodyPr/>
        <a:lstStyle/>
        <a:p>
          <a:endParaRPr lang="en-US"/>
        </a:p>
      </dgm:t>
    </dgm:pt>
    <dgm:pt modelId="{8A92D324-8EB2-4984-ADCB-62EACF9FECFF}" type="parTrans" cxnId="{0F519843-417F-4196-AE51-1E900F71077B}">
      <dgm:prSet/>
      <dgm:spPr/>
      <dgm:t>
        <a:bodyPr/>
        <a:lstStyle/>
        <a:p>
          <a:endParaRPr lang="en-US"/>
        </a:p>
      </dgm:t>
    </dgm:pt>
    <dgm:pt modelId="{3BA9396D-1753-43D3-A703-A75A7C19204B}">
      <dgm:prSet/>
      <dgm:spPr/>
      <dgm:t>
        <a:bodyPr/>
        <a:lstStyle/>
        <a:p>
          <a:endParaRPr lang="en-US"/>
        </a:p>
      </dgm:t>
    </dgm:pt>
    <dgm:pt modelId="{869210E2-CDFB-49E6-A3F9-D5A55D2018F0}" type="sibTrans" cxnId="{4A16358E-6F75-4AC0-B6E5-E26F15B1A750}">
      <dgm:prSet/>
      <dgm:spPr/>
      <dgm:t>
        <a:bodyPr/>
        <a:lstStyle/>
        <a:p>
          <a:endParaRPr lang="en-US"/>
        </a:p>
      </dgm:t>
    </dgm:pt>
    <dgm:pt modelId="{FDC0F8DA-00AF-40CD-B616-B7AA7472101C}" type="parTrans" cxnId="{4A16358E-6F75-4AC0-B6E5-E26F15B1A750}">
      <dgm:prSet/>
      <dgm:spPr/>
      <dgm:t>
        <a:bodyPr/>
        <a:lstStyle/>
        <a:p>
          <a:endParaRPr lang="en-US"/>
        </a:p>
      </dgm:t>
    </dgm:pt>
    <dgm:pt modelId="{91651A17-950C-49EC-8C35-2517548AE9E6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Капитални </a:t>
          </a:r>
          <a:r>
            <a:rPr lang="sr-Cyrl-RS" dirty="0" smtClean="0">
              <a:solidFill>
                <a:schemeClr val="bg1"/>
              </a:solidFill>
            </a:rPr>
            <a:t>издаци 171.835.000  </a:t>
          </a:r>
          <a:r>
            <a:rPr lang="sr-Cyrl-RS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8962C693-DF60-43F6-9F43-7615C2E1439A}" type="sibTrans" cxnId="{E14E4EEE-087E-4E8C-92C7-D48A2C2A60C4}">
      <dgm:prSet/>
      <dgm:spPr/>
      <dgm:t>
        <a:bodyPr/>
        <a:lstStyle/>
        <a:p>
          <a:endParaRPr lang="en-US"/>
        </a:p>
      </dgm:t>
    </dgm:pt>
    <dgm:pt modelId="{842A79D3-4827-4424-A76D-539154392405}" type="parTrans" cxnId="{E14E4EEE-087E-4E8C-92C7-D48A2C2A60C4}">
      <dgm:prSet/>
      <dgm:spPr/>
      <dgm:t>
        <a:bodyPr/>
        <a:lstStyle/>
        <a:p>
          <a:endParaRPr lang="en-US"/>
        </a:p>
      </dgm:t>
    </dgm:pt>
    <dgm:pt modelId="{884BA69C-1A15-40E3-BCE9-00714E5191E1}">
      <dgm:prSet/>
      <dgm:spPr/>
      <dgm:t>
        <a:bodyPr/>
        <a:lstStyle/>
        <a:p>
          <a:endParaRPr lang="en-US" dirty="0"/>
        </a:p>
      </dgm:t>
    </dgm:pt>
    <dgm:pt modelId="{B94D52CD-DE43-4CF0-B13E-49F510CDB7FF}" type="parTrans" cxnId="{2FD98A75-3FF5-4219-BD5B-EC98BED813DD}">
      <dgm:prSet/>
      <dgm:spPr/>
      <dgm:t>
        <a:bodyPr/>
        <a:lstStyle/>
        <a:p>
          <a:endParaRPr lang="en-US"/>
        </a:p>
      </dgm:t>
    </dgm:pt>
    <dgm:pt modelId="{31DF2F5D-10E7-45C7-9A07-B13E20BC38AA}" type="sibTrans" cxnId="{2FD98A75-3FF5-4219-BD5B-EC98BED813DD}">
      <dgm:prSet/>
      <dgm:spPr/>
      <dgm:t>
        <a:bodyPr/>
        <a:lstStyle/>
        <a:p>
          <a:endParaRPr lang="en-US"/>
        </a:p>
      </dgm:t>
    </dgm:pt>
    <dgm:pt modelId="{F4B68BA8-694B-4B7F-8215-68903FFCD2D7}" type="pres">
      <dgm:prSet presAssocID="{B1BE2A8E-285E-4C69-9BFF-CE48B252AA5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59436B1-B652-4794-B4F4-4850647DACEB}" type="pres">
      <dgm:prSet presAssocID="{9ED1A3B2-A381-4201-823D-E4B4F944886D}" presName="centerShape" presStyleLbl="node0" presStyleIdx="0" presStyleCnt="1" custScaleX="157570" custScaleY="151842"/>
      <dgm:spPr/>
      <dgm:t>
        <a:bodyPr/>
        <a:lstStyle/>
        <a:p>
          <a:endParaRPr lang="en-US"/>
        </a:p>
      </dgm:t>
    </dgm:pt>
    <dgm:pt modelId="{73F305AC-CFDC-45B1-8AB8-6FABD1C99179}" type="pres">
      <dgm:prSet presAssocID="{A7091EAC-498C-4E8C-B46B-331B042A0C75}" presName="node" presStyleLbl="node1" presStyleIdx="0" presStyleCnt="8" custScaleX="141131" custScaleY="1409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491651-56D0-404C-82B0-25ACBF882A98}" type="pres">
      <dgm:prSet presAssocID="{A7091EAC-498C-4E8C-B46B-331B042A0C75}" presName="dummy" presStyleCnt="0"/>
      <dgm:spPr/>
      <dgm:t>
        <a:bodyPr/>
        <a:lstStyle/>
        <a:p>
          <a:endParaRPr lang="en-US"/>
        </a:p>
      </dgm:t>
    </dgm:pt>
    <dgm:pt modelId="{44C62812-7B8C-4DB2-9C0D-14651D9AFC46}" type="pres">
      <dgm:prSet presAssocID="{686A1A37-AC61-4EC6-8398-59788F898E91}" presName="sibTrans" presStyleLbl="sibTrans2D1" presStyleIdx="0" presStyleCnt="8"/>
      <dgm:spPr/>
      <dgm:t>
        <a:bodyPr/>
        <a:lstStyle/>
        <a:p>
          <a:endParaRPr lang="en-US"/>
        </a:p>
      </dgm:t>
    </dgm:pt>
    <dgm:pt modelId="{A14630AA-C1BD-4A7E-B665-0A7C9B6C19C9}" type="pres">
      <dgm:prSet presAssocID="{3FA5C700-C8EE-4CAC-8DA0-0BA7CA952C72}" presName="node" presStyleLbl="node1" presStyleIdx="1" presStyleCnt="8" custScaleX="131953" custScaleY="1299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474404-DEC3-43DE-B1B0-FCCBA45B0B53}" type="pres">
      <dgm:prSet presAssocID="{3FA5C700-C8EE-4CAC-8DA0-0BA7CA952C72}" presName="dummy" presStyleCnt="0"/>
      <dgm:spPr/>
      <dgm:t>
        <a:bodyPr/>
        <a:lstStyle/>
        <a:p>
          <a:endParaRPr lang="en-US"/>
        </a:p>
      </dgm:t>
    </dgm:pt>
    <dgm:pt modelId="{5D42F3FF-3AAD-4819-B004-ADDCB69227EB}" type="pres">
      <dgm:prSet presAssocID="{61B610E5-4DC8-4394-A22C-5BBE6CDEE23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E43F7264-94BE-4E7E-8A98-A0D70BB3AF06}" type="pres">
      <dgm:prSet presAssocID="{4746DA87-483C-4B84-9A22-BC58F96CB23A}" presName="node" presStyleLbl="node1" presStyleIdx="2" presStyleCnt="8" custScaleX="121003" custScaleY="1192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1EF9CE-45BC-491C-9A74-72874D860E58}" type="pres">
      <dgm:prSet presAssocID="{4746DA87-483C-4B84-9A22-BC58F96CB23A}" presName="dummy" presStyleCnt="0"/>
      <dgm:spPr/>
      <dgm:t>
        <a:bodyPr/>
        <a:lstStyle/>
        <a:p>
          <a:endParaRPr lang="en-US"/>
        </a:p>
      </dgm:t>
    </dgm:pt>
    <dgm:pt modelId="{19B05264-FBF1-4254-AA6E-8DA1048C9EC5}" type="pres">
      <dgm:prSet presAssocID="{DB95B0B9-5D2D-4D1A-A4F8-70F45A0E9738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15526CD-270E-4C52-A164-15F2B6F9FE39}" type="pres">
      <dgm:prSet presAssocID="{8329AE49-ECD5-4C13-B90F-CA83B6E6F994}" presName="node" presStyleLbl="node1" presStyleIdx="3" presStyleCnt="8" custScaleX="120594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42822E-2282-4D84-AEA3-97E5D7F5026E}" type="pres">
      <dgm:prSet presAssocID="{8329AE49-ECD5-4C13-B90F-CA83B6E6F994}" presName="dummy" presStyleCnt="0"/>
      <dgm:spPr/>
      <dgm:t>
        <a:bodyPr/>
        <a:lstStyle/>
        <a:p>
          <a:endParaRPr lang="en-US"/>
        </a:p>
      </dgm:t>
    </dgm:pt>
    <dgm:pt modelId="{1EBC4AA2-7966-4002-8CE2-7479E65C1C79}" type="pres">
      <dgm:prSet presAssocID="{9CB0C477-89B3-4058-B341-9FC9F0AB6BB2}" presName="sibTrans" presStyleLbl="sibTrans2D1" presStyleIdx="3" presStyleCnt="8"/>
      <dgm:spPr/>
      <dgm:t>
        <a:bodyPr/>
        <a:lstStyle/>
        <a:p>
          <a:endParaRPr lang="en-US"/>
        </a:p>
      </dgm:t>
    </dgm:pt>
    <dgm:pt modelId="{5101AD7C-EA94-402A-A388-0FD916639D60}" type="pres">
      <dgm:prSet presAssocID="{9C6F0069-43DC-402D-BD84-1006528FCE04}" presName="node" presStyleLbl="node1" presStyleIdx="4" presStyleCnt="8" custScaleX="117384" custScaleY="118966" custRadScaleRad="98874" custRadScaleInc="-58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296767-E761-4683-B475-54E34622C9C1}" type="pres">
      <dgm:prSet presAssocID="{9C6F0069-43DC-402D-BD84-1006528FCE04}" presName="dummy" presStyleCnt="0"/>
      <dgm:spPr/>
      <dgm:t>
        <a:bodyPr/>
        <a:lstStyle/>
        <a:p>
          <a:endParaRPr lang="en-US"/>
        </a:p>
      </dgm:t>
    </dgm:pt>
    <dgm:pt modelId="{FC9B55A0-D6BC-47A3-92D9-CF0D462CBA3E}" type="pres">
      <dgm:prSet presAssocID="{9FF20664-3F6F-4415-8233-D443550F6854}" presName="sibTrans" presStyleLbl="sibTrans2D1" presStyleIdx="4" presStyleCnt="8"/>
      <dgm:spPr/>
      <dgm:t>
        <a:bodyPr/>
        <a:lstStyle/>
        <a:p>
          <a:endParaRPr lang="en-US"/>
        </a:p>
      </dgm:t>
    </dgm:pt>
    <dgm:pt modelId="{D19ADD6D-9F0A-4766-B637-BB2D5495A9BB}" type="pres">
      <dgm:prSet presAssocID="{ED01A515-5448-4A3E-A2EC-575448D0F5AA}" presName="node" presStyleLbl="node1" presStyleIdx="5" presStyleCnt="8" custScaleX="124195" custScaleY="1246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9DB137-9ACF-4A5D-915D-C6DEF62C671A}" type="pres">
      <dgm:prSet presAssocID="{ED01A515-5448-4A3E-A2EC-575448D0F5AA}" presName="dummy" presStyleCnt="0"/>
      <dgm:spPr/>
      <dgm:t>
        <a:bodyPr/>
        <a:lstStyle/>
        <a:p>
          <a:endParaRPr lang="en-US"/>
        </a:p>
      </dgm:t>
    </dgm:pt>
    <dgm:pt modelId="{84EFD8D8-F116-4363-8F07-0BDD118D8287}" type="pres">
      <dgm:prSet presAssocID="{B658162B-CA61-458F-8F17-E18D499D4DE8}" presName="sibTrans" presStyleLbl="sibTrans2D1" presStyleIdx="5" presStyleCnt="8"/>
      <dgm:spPr/>
      <dgm:t>
        <a:bodyPr/>
        <a:lstStyle/>
        <a:p>
          <a:endParaRPr lang="en-US"/>
        </a:p>
      </dgm:t>
    </dgm:pt>
    <dgm:pt modelId="{4F05B281-B6DB-45BB-A427-1BF92AADC139}" type="pres">
      <dgm:prSet presAssocID="{AE26BF5A-34A6-4192-8BEA-D9ECFB941642}" presName="node" presStyleLbl="node1" presStyleIdx="6" presStyleCnt="8" custScaleX="112359" custScaleY="1254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DFE719-4F44-4DDA-B702-82A372856A51}" type="pres">
      <dgm:prSet presAssocID="{AE26BF5A-34A6-4192-8BEA-D9ECFB941642}" presName="dummy" presStyleCnt="0"/>
      <dgm:spPr/>
      <dgm:t>
        <a:bodyPr/>
        <a:lstStyle/>
        <a:p>
          <a:endParaRPr lang="en-US"/>
        </a:p>
      </dgm:t>
    </dgm:pt>
    <dgm:pt modelId="{C0575E5C-DEAA-49FF-9C6A-0DF4C03D040D}" type="pres">
      <dgm:prSet presAssocID="{F67939D1-3ADF-4276-A6FA-0083CE5DA4FA}" presName="sibTrans" presStyleLbl="sibTrans2D1" presStyleIdx="6" presStyleCnt="8"/>
      <dgm:spPr/>
      <dgm:t>
        <a:bodyPr/>
        <a:lstStyle/>
        <a:p>
          <a:endParaRPr lang="en-US"/>
        </a:p>
      </dgm:t>
    </dgm:pt>
    <dgm:pt modelId="{2D6C03BD-4023-431E-84F6-C080A9961C8A}" type="pres">
      <dgm:prSet presAssocID="{91651A17-950C-49EC-8C35-2517548AE9E6}" presName="node" presStyleLbl="node1" presStyleIdx="7" presStyleCnt="8" custScaleX="134628" custScaleY="131362" custRadScaleRad="93377" custRadScaleInc="-241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78787D-F4B0-463A-AA6F-94706894BC8C}" type="pres">
      <dgm:prSet presAssocID="{91651A17-950C-49EC-8C35-2517548AE9E6}" presName="dummy" presStyleCnt="0"/>
      <dgm:spPr/>
      <dgm:t>
        <a:bodyPr/>
        <a:lstStyle/>
        <a:p>
          <a:endParaRPr lang="en-US"/>
        </a:p>
      </dgm:t>
    </dgm:pt>
    <dgm:pt modelId="{7C884431-F906-455C-AAF5-4FBEC1E13C27}" type="pres">
      <dgm:prSet presAssocID="{8962C693-DF60-43F6-9F43-7615C2E1439A}" presName="sibTrans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C11E6F22-FD2F-49D2-BD48-3542B5EC8C51}" type="presOf" srcId="{F67939D1-3ADF-4276-A6FA-0083CE5DA4FA}" destId="{C0575E5C-DEAA-49FF-9C6A-0DF4C03D040D}" srcOrd="0" destOrd="0" presId="urn:microsoft.com/office/officeart/2005/8/layout/radial6"/>
    <dgm:cxn modelId="{DA7610CE-0D19-48FA-ADF1-4992EAE53341}" type="presOf" srcId="{9CB0C477-89B3-4058-B341-9FC9F0AB6BB2}" destId="{1EBC4AA2-7966-4002-8CE2-7479E65C1C79}" srcOrd="0" destOrd="0" presId="urn:microsoft.com/office/officeart/2005/8/layout/radial6"/>
    <dgm:cxn modelId="{8AD44159-442C-4DEC-ACDC-2060DD6FE511}" srcId="{7D1C9009-9B60-4C15-8E3B-F949FAB90776}" destId="{BEBB7508-5593-4665-86D9-67DC9EEDFE00}" srcOrd="0" destOrd="0" parTransId="{C01D930E-241E-4B8F-9FFE-A12F23D4AE61}" sibTransId="{8C2D30BC-9728-4727-AC9C-7DD1886B66DA}"/>
    <dgm:cxn modelId="{0BB795E9-FFF1-4A2D-878C-FAE1C6BDCC87}" type="presOf" srcId="{9C6F0069-43DC-402D-BD84-1006528FCE04}" destId="{5101AD7C-EA94-402A-A388-0FD916639D60}" srcOrd="0" destOrd="0" presId="urn:microsoft.com/office/officeart/2005/8/layout/radial6"/>
    <dgm:cxn modelId="{D5A26C81-B5CA-4FF9-85ED-60967857EFA6}" srcId="{B1BE2A8E-285E-4C69-9BFF-CE48B252AA50}" destId="{3641F520-BAF8-4BA4-A826-44FA753A5F4E}" srcOrd="4" destOrd="0" parTransId="{31D6B297-275C-4FAC-A07E-4467512471AD}" sibTransId="{53B82682-8E0C-4903-98EA-36CBB0B8A63B}"/>
    <dgm:cxn modelId="{C2BA2E7D-A4DC-497F-82AA-B05171512E7B}" srcId="{9ED1A3B2-A381-4201-823D-E4B4F944886D}" destId="{AE26BF5A-34A6-4192-8BEA-D9ECFB941642}" srcOrd="6" destOrd="0" parTransId="{053AEA0B-0F73-4DAC-9295-FCA55D0C5C5A}" sibTransId="{F67939D1-3ADF-4276-A6FA-0083CE5DA4FA}"/>
    <dgm:cxn modelId="{6AD463C1-088C-44BE-8C34-750F20CE8DA0}" type="presOf" srcId="{3FA5C700-C8EE-4CAC-8DA0-0BA7CA952C72}" destId="{A14630AA-C1BD-4A7E-B665-0A7C9B6C19C9}" srcOrd="0" destOrd="0" presId="urn:microsoft.com/office/officeart/2005/8/layout/radial6"/>
    <dgm:cxn modelId="{3E3F65F0-4760-477C-86B5-CB390EDD29DB}" type="presOf" srcId="{8962C693-DF60-43F6-9F43-7615C2E1439A}" destId="{7C884431-F906-455C-AAF5-4FBEC1E13C27}" srcOrd="0" destOrd="0" presId="urn:microsoft.com/office/officeart/2005/8/layout/radial6"/>
    <dgm:cxn modelId="{D6D3D766-AAF1-452B-B7A5-DE64D7EFBDAC}" srcId="{7D1C9009-9B60-4C15-8E3B-F949FAB90776}" destId="{DC185536-47EC-480B-B419-24BC666B206E}" srcOrd="1" destOrd="0" parTransId="{43B3845C-4A8E-4186-AC01-CB23C9CE3CE4}" sibTransId="{FF327DB0-0FCC-45EC-A004-6349AB5E0A19}"/>
    <dgm:cxn modelId="{30638209-A4D1-4BFE-943D-C66C72DB50AF}" srcId="{9ED1A3B2-A381-4201-823D-E4B4F944886D}" destId="{ED01A515-5448-4A3E-A2EC-575448D0F5AA}" srcOrd="5" destOrd="0" parTransId="{3C8BC949-583D-42C4-9E18-497A2FA6C1D3}" sibTransId="{B658162B-CA61-458F-8F17-E18D499D4DE8}"/>
    <dgm:cxn modelId="{B6507D96-25C4-4121-9433-2A113978B784}" srcId="{B1BE2A8E-285E-4C69-9BFF-CE48B252AA50}" destId="{C64FD589-26EA-483C-BB5E-C8324A82EAF5}" srcOrd="3" destOrd="0" parTransId="{1E312D33-14E1-4B2B-A210-2A735401CE1C}" sibTransId="{46E45D53-1277-4C97-8E3B-323B4EBF62F5}"/>
    <dgm:cxn modelId="{3BA8FFD8-B6F3-4518-99B6-8F25F307CF52}" srcId="{9ED1A3B2-A381-4201-823D-E4B4F944886D}" destId="{3FA5C700-C8EE-4CAC-8DA0-0BA7CA952C72}" srcOrd="1" destOrd="0" parTransId="{6970CC38-AACF-4350-BF4D-BD796B05B1FA}" sibTransId="{61B610E5-4DC8-4394-A22C-5BBE6CDEE232}"/>
    <dgm:cxn modelId="{79367CFA-29E9-494C-A699-58E7C53282C6}" type="presOf" srcId="{61B610E5-4DC8-4394-A22C-5BBE6CDEE232}" destId="{5D42F3FF-3AAD-4819-B004-ADDCB69227EB}" srcOrd="0" destOrd="0" presId="urn:microsoft.com/office/officeart/2005/8/layout/radial6"/>
    <dgm:cxn modelId="{4E693A1F-A818-494A-9191-6DDA96FF0598}" type="presOf" srcId="{A7091EAC-498C-4E8C-B46B-331B042A0C75}" destId="{73F305AC-CFDC-45B1-8AB8-6FABD1C99179}" srcOrd="0" destOrd="0" presId="urn:microsoft.com/office/officeart/2005/8/layout/radial6"/>
    <dgm:cxn modelId="{E14E4EEE-087E-4E8C-92C7-D48A2C2A60C4}" srcId="{9ED1A3B2-A381-4201-823D-E4B4F944886D}" destId="{91651A17-950C-49EC-8C35-2517548AE9E6}" srcOrd="7" destOrd="0" parTransId="{842A79D3-4827-4424-A76D-539154392405}" sibTransId="{8962C693-DF60-43F6-9F43-7615C2E1439A}"/>
    <dgm:cxn modelId="{667A6532-F93A-4FD0-BD4D-A1165020F36F}" srcId="{343B6168-99DB-4C0C-9BE7-E54D7B80C5AD}" destId="{AC73436A-3EE6-4AB1-8B81-F0B7414514C2}" srcOrd="0" destOrd="0" parTransId="{67F09836-65ED-439A-8E55-BF0FF6A12BA6}" sibTransId="{6C19F97B-9D99-4777-817C-1695A372D4F1}"/>
    <dgm:cxn modelId="{4E6E6427-5348-4ECF-99CC-46CA5F3BDA5F}" srcId="{B1BE2A8E-285E-4C69-9BFF-CE48B252AA50}" destId="{7D1C9009-9B60-4C15-8E3B-F949FAB90776}" srcOrd="5" destOrd="0" parTransId="{E75197AC-E7B0-4C26-9D1F-47E47BE7CCEF}" sibTransId="{9D56A871-CE7A-4922-AAF9-9D95A29D1039}"/>
    <dgm:cxn modelId="{AF333ABE-6D5B-4845-91C6-0C3A13CCB688}" type="presOf" srcId="{8329AE49-ECD5-4C13-B90F-CA83B6E6F994}" destId="{115526CD-270E-4C52-A164-15F2B6F9FE39}" srcOrd="0" destOrd="0" presId="urn:microsoft.com/office/officeart/2005/8/layout/radial6"/>
    <dgm:cxn modelId="{BD8B088F-38DD-4C61-9C7F-39D38AF469D9}" type="presOf" srcId="{DB95B0B9-5D2D-4D1A-A4F8-70F45A0E9738}" destId="{19B05264-FBF1-4254-AA6E-8DA1048C9EC5}" srcOrd="0" destOrd="0" presId="urn:microsoft.com/office/officeart/2005/8/layout/radial6"/>
    <dgm:cxn modelId="{57289D19-F335-4D68-AC7E-5582D07598B2}" type="presOf" srcId="{9FF20664-3F6F-4415-8233-D443550F6854}" destId="{FC9B55A0-D6BC-47A3-92D9-CF0D462CBA3E}" srcOrd="0" destOrd="0" presId="urn:microsoft.com/office/officeart/2005/8/layout/radial6"/>
    <dgm:cxn modelId="{15B25BE7-B61F-4399-8DBB-F360C2BA96E5}" type="presOf" srcId="{686A1A37-AC61-4EC6-8398-59788F898E91}" destId="{44C62812-7B8C-4DB2-9C0D-14651D9AFC46}" srcOrd="0" destOrd="0" presId="urn:microsoft.com/office/officeart/2005/8/layout/radial6"/>
    <dgm:cxn modelId="{5C9EFB21-D730-469F-BCC2-6ADA252CF713}" type="presOf" srcId="{B658162B-CA61-458F-8F17-E18D499D4DE8}" destId="{84EFD8D8-F116-4363-8F07-0BDD118D8287}" srcOrd="0" destOrd="0" presId="urn:microsoft.com/office/officeart/2005/8/layout/radial6"/>
    <dgm:cxn modelId="{47BC94C2-46D4-453B-A292-6076A9F8EE3B}" srcId="{9ED1A3B2-A381-4201-823D-E4B4F944886D}" destId="{8329AE49-ECD5-4C13-B90F-CA83B6E6F994}" srcOrd="3" destOrd="0" parTransId="{6A3537F1-6C7A-4D5E-9BC9-14D14BE7BA95}" sibTransId="{9CB0C477-89B3-4058-B341-9FC9F0AB6BB2}"/>
    <dgm:cxn modelId="{3EF3403C-A42B-483C-89B0-BC54F70E5592}" type="presOf" srcId="{9ED1A3B2-A381-4201-823D-E4B4F944886D}" destId="{E59436B1-B652-4794-B4F4-4850647DACEB}" srcOrd="0" destOrd="0" presId="urn:microsoft.com/office/officeart/2005/8/layout/radial6"/>
    <dgm:cxn modelId="{A14346A8-4918-4300-9891-20568D283921}" srcId="{9ED1A3B2-A381-4201-823D-E4B4F944886D}" destId="{9C6F0069-43DC-402D-BD84-1006528FCE04}" srcOrd="4" destOrd="0" parTransId="{44D9A023-5F81-4677-8A1D-494A76B02F4A}" sibTransId="{9FF20664-3F6F-4415-8233-D443550F6854}"/>
    <dgm:cxn modelId="{65DC7EE8-791F-4453-AEE4-351692992E5F}" type="presOf" srcId="{B1BE2A8E-285E-4C69-9BFF-CE48B252AA50}" destId="{F4B68BA8-694B-4B7F-8215-68903FFCD2D7}" srcOrd="0" destOrd="0" presId="urn:microsoft.com/office/officeart/2005/8/layout/radial6"/>
    <dgm:cxn modelId="{28F1F12C-F4AD-4E97-81E8-8618F0209646}" srcId="{B1BE2A8E-285E-4C69-9BFF-CE48B252AA50}" destId="{9ED1A3B2-A381-4201-823D-E4B4F944886D}" srcOrd="0" destOrd="0" parTransId="{73ADFC91-EAB5-4621-8C76-D207DF7E46EB}" sibTransId="{BBBE51B8-3D99-4D37-A53E-85F69FB1F8D4}"/>
    <dgm:cxn modelId="{3DFE3AE5-6DA5-4440-A66F-1437FD4DC5D4}" srcId="{B1BE2A8E-285E-4C69-9BFF-CE48B252AA50}" destId="{343B6168-99DB-4C0C-9BE7-E54D7B80C5AD}" srcOrd="6" destOrd="0" parTransId="{6F98FC42-2370-4FD0-A627-0708511F7F32}" sibTransId="{95FBDDB6-4174-4619-B543-81DEF6B7716A}"/>
    <dgm:cxn modelId="{5EC1D513-D8D4-45F0-8AFD-7633B3DF7A52}" type="presOf" srcId="{4746DA87-483C-4B84-9A22-BC58F96CB23A}" destId="{E43F7264-94BE-4E7E-8A98-A0D70BB3AF06}" srcOrd="0" destOrd="0" presId="urn:microsoft.com/office/officeart/2005/8/layout/radial6"/>
    <dgm:cxn modelId="{AE26F329-897E-412E-A92A-D95A8804158B}" srcId="{9ED1A3B2-A381-4201-823D-E4B4F944886D}" destId="{A7091EAC-498C-4E8C-B46B-331B042A0C75}" srcOrd="0" destOrd="0" parTransId="{5263AC43-AEF9-405C-B9BD-C1E77733E429}" sibTransId="{686A1A37-AC61-4EC6-8398-59788F898E91}"/>
    <dgm:cxn modelId="{9CBCBA83-8BC0-4D9D-8F59-4CE72862435A}" type="presOf" srcId="{91651A17-950C-49EC-8C35-2517548AE9E6}" destId="{2D6C03BD-4023-431E-84F6-C080A9961C8A}" srcOrd="0" destOrd="0" presId="urn:microsoft.com/office/officeart/2005/8/layout/radial6"/>
    <dgm:cxn modelId="{0F519843-417F-4196-AE51-1E900F71077B}" srcId="{9ED1A3B2-A381-4201-823D-E4B4F944886D}" destId="{4746DA87-483C-4B84-9A22-BC58F96CB23A}" srcOrd="2" destOrd="0" parTransId="{8A92D324-8EB2-4984-ADCB-62EACF9FECFF}" sibTransId="{DB95B0B9-5D2D-4D1A-A4F8-70F45A0E9738}"/>
    <dgm:cxn modelId="{464AEB83-A961-4BF3-980D-8DBCF9264695}" srcId="{343B6168-99DB-4C0C-9BE7-E54D7B80C5AD}" destId="{352A865C-AD96-4AB1-8A5C-397B7A7D9B07}" srcOrd="1" destOrd="0" parTransId="{7EC1ADA9-9F6E-4AFC-AE86-4831D523AA38}" sibTransId="{7473CF13-22F0-41AF-BD4E-305659448BE2}"/>
    <dgm:cxn modelId="{D9AC742A-917E-4818-8C2B-93B8B4D0D262}" type="presOf" srcId="{AE26BF5A-34A6-4192-8BEA-D9ECFB941642}" destId="{4F05B281-B6DB-45BB-A427-1BF92AADC139}" srcOrd="0" destOrd="0" presId="urn:microsoft.com/office/officeart/2005/8/layout/radial6"/>
    <dgm:cxn modelId="{2FD98A75-3FF5-4219-BD5B-EC98BED813DD}" srcId="{B1BE2A8E-285E-4C69-9BFF-CE48B252AA50}" destId="{884BA69C-1A15-40E3-BCE9-00714E5191E1}" srcOrd="2" destOrd="0" parTransId="{B94D52CD-DE43-4CF0-B13E-49F510CDB7FF}" sibTransId="{31DF2F5D-10E7-45C7-9A07-B13E20BC38AA}"/>
    <dgm:cxn modelId="{4A16358E-6F75-4AC0-B6E5-E26F15B1A750}" srcId="{B1BE2A8E-285E-4C69-9BFF-CE48B252AA50}" destId="{3BA9396D-1753-43D3-A703-A75A7C19204B}" srcOrd="1" destOrd="0" parTransId="{FDC0F8DA-00AF-40CD-B616-B7AA7472101C}" sibTransId="{869210E2-CDFB-49E6-A3F9-D5A55D2018F0}"/>
    <dgm:cxn modelId="{FCCD6129-1EC0-448C-BF7A-51C6647345E8}" type="presOf" srcId="{ED01A515-5448-4A3E-A2EC-575448D0F5AA}" destId="{D19ADD6D-9F0A-4766-B637-BB2D5495A9BB}" srcOrd="0" destOrd="0" presId="urn:microsoft.com/office/officeart/2005/8/layout/radial6"/>
    <dgm:cxn modelId="{D556896D-64B6-4407-9D72-65AD81369266}" type="presParOf" srcId="{F4B68BA8-694B-4B7F-8215-68903FFCD2D7}" destId="{E59436B1-B652-4794-B4F4-4850647DACEB}" srcOrd="0" destOrd="0" presId="urn:microsoft.com/office/officeart/2005/8/layout/radial6"/>
    <dgm:cxn modelId="{968B3330-4EC7-4038-9A79-3DB0A8717D55}" type="presParOf" srcId="{F4B68BA8-694B-4B7F-8215-68903FFCD2D7}" destId="{73F305AC-CFDC-45B1-8AB8-6FABD1C99179}" srcOrd="1" destOrd="0" presId="urn:microsoft.com/office/officeart/2005/8/layout/radial6"/>
    <dgm:cxn modelId="{083B0CD6-7D88-48FE-AFF8-2770061EF1B9}" type="presParOf" srcId="{F4B68BA8-694B-4B7F-8215-68903FFCD2D7}" destId="{DA491651-56D0-404C-82B0-25ACBF882A98}" srcOrd="2" destOrd="0" presId="urn:microsoft.com/office/officeart/2005/8/layout/radial6"/>
    <dgm:cxn modelId="{16D38BD4-C749-43E9-9B4D-823F3BABD9FB}" type="presParOf" srcId="{F4B68BA8-694B-4B7F-8215-68903FFCD2D7}" destId="{44C62812-7B8C-4DB2-9C0D-14651D9AFC46}" srcOrd="3" destOrd="0" presId="urn:microsoft.com/office/officeart/2005/8/layout/radial6"/>
    <dgm:cxn modelId="{260041D7-6D0A-428E-8B93-851C50B7B7FF}" type="presParOf" srcId="{F4B68BA8-694B-4B7F-8215-68903FFCD2D7}" destId="{A14630AA-C1BD-4A7E-B665-0A7C9B6C19C9}" srcOrd="4" destOrd="0" presId="urn:microsoft.com/office/officeart/2005/8/layout/radial6"/>
    <dgm:cxn modelId="{0CF0692D-2CC1-4A7C-9D34-EF2560B3E5F1}" type="presParOf" srcId="{F4B68BA8-694B-4B7F-8215-68903FFCD2D7}" destId="{B3474404-DEC3-43DE-B1B0-FCCBA45B0B53}" srcOrd="5" destOrd="0" presId="urn:microsoft.com/office/officeart/2005/8/layout/radial6"/>
    <dgm:cxn modelId="{AF9F521A-6219-4917-9E1D-59F3BF42F08F}" type="presParOf" srcId="{F4B68BA8-694B-4B7F-8215-68903FFCD2D7}" destId="{5D42F3FF-3AAD-4819-B004-ADDCB69227EB}" srcOrd="6" destOrd="0" presId="urn:microsoft.com/office/officeart/2005/8/layout/radial6"/>
    <dgm:cxn modelId="{FEBE1266-ACDB-43EC-B9AF-A927FC3322F9}" type="presParOf" srcId="{F4B68BA8-694B-4B7F-8215-68903FFCD2D7}" destId="{E43F7264-94BE-4E7E-8A98-A0D70BB3AF06}" srcOrd="7" destOrd="0" presId="urn:microsoft.com/office/officeart/2005/8/layout/radial6"/>
    <dgm:cxn modelId="{DF58FAA5-9051-47B7-9B31-61C6C5137AE0}" type="presParOf" srcId="{F4B68BA8-694B-4B7F-8215-68903FFCD2D7}" destId="{931EF9CE-45BC-491C-9A74-72874D860E58}" srcOrd="8" destOrd="0" presId="urn:microsoft.com/office/officeart/2005/8/layout/radial6"/>
    <dgm:cxn modelId="{8F9F5FD1-5694-48A5-BB25-459151FF677D}" type="presParOf" srcId="{F4B68BA8-694B-4B7F-8215-68903FFCD2D7}" destId="{19B05264-FBF1-4254-AA6E-8DA1048C9EC5}" srcOrd="9" destOrd="0" presId="urn:microsoft.com/office/officeart/2005/8/layout/radial6"/>
    <dgm:cxn modelId="{72A42ED5-3446-4DE8-A4D3-148A0A30BDBF}" type="presParOf" srcId="{F4B68BA8-694B-4B7F-8215-68903FFCD2D7}" destId="{115526CD-270E-4C52-A164-15F2B6F9FE39}" srcOrd="10" destOrd="0" presId="urn:microsoft.com/office/officeart/2005/8/layout/radial6"/>
    <dgm:cxn modelId="{F5160239-523C-416B-B3F0-76F9EFD3254F}" type="presParOf" srcId="{F4B68BA8-694B-4B7F-8215-68903FFCD2D7}" destId="{E442822E-2282-4D84-AEA3-97E5D7F5026E}" srcOrd="11" destOrd="0" presId="urn:microsoft.com/office/officeart/2005/8/layout/radial6"/>
    <dgm:cxn modelId="{5959F9D9-A684-41D8-BEE2-DE8852492309}" type="presParOf" srcId="{F4B68BA8-694B-4B7F-8215-68903FFCD2D7}" destId="{1EBC4AA2-7966-4002-8CE2-7479E65C1C79}" srcOrd="12" destOrd="0" presId="urn:microsoft.com/office/officeart/2005/8/layout/radial6"/>
    <dgm:cxn modelId="{0657E8C1-01D7-4CC0-B548-C8E5739E41EB}" type="presParOf" srcId="{F4B68BA8-694B-4B7F-8215-68903FFCD2D7}" destId="{5101AD7C-EA94-402A-A388-0FD916639D60}" srcOrd="13" destOrd="0" presId="urn:microsoft.com/office/officeart/2005/8/layout/radial6"/>
    <dgm:cxn modelId="{0DE83748-214B-4394-AFCC-50F73128CA7F}" type="presParOf" srcId="{F4B68BA8-694B-4B7F-8215-68903FFCD2D7}" destId="{97296767-E761-4683-B475-54E34622C9C1}" srcOrd="14" destOrd="0" presId="urn:microsoft.com/office/officeart/2005/8/layout/radial6"/>
    <dgm:cxn modelId="{6FAD0287-3642-4BC3-838C-432047BEF64F}" type="presParOf" srcId="{F4B68BA8-694B-4B7F-8215-68903FFCD2D7}" destId="{FC9B55A0-D6BC-47A3-92D9-CF0D462CBA3E}" srcOrd="15" destOrd="0" presId="urn:microsoft.com/office/officeart/2005/8/layout/radial6"/>
    <dgm:cxn modelId="{85324FF1-B5A8-42C3-9CD8-B8F3A7B41DAF}" type="presParOf" srcId="{F4B68BA8-694B-4B7F-8215-68903FFCD2D7}" destId="{D19ADD6D-9F0A-4766-B637-BB2D5495A9BB}" srcOrd="16" destOrd="0" presId="urn:microsoft.com/office/officeart/2005/8/layout/radial6"/>
    <dgm:cxn modelId="{363F0F02-6E41-404E-B2E5-4890434DECC7}" type="presParOf" srcId="{F4B68BA8-694B-4B7F-8215-68903FFCD2D7}" destId="{CB9DB137-9ACF-4A5D-915D-C6DEF62C671A}" srcOrd="17" destOrd="0" presId="urn:microsoft.com/office/officeart/2005/8/layout/radial6"/>
    <dgm:cxn modelId="{C75A112C-7212-4B80-9DA4-CA7F2DD70EB5}" type="presParOf" srcId="{F4B68BA8-694B-4B7F-8215-68903FFCD2D7}" destId="{84EFD8D8-F116-4363-8F07-0BDD118D8287}" srcOrd="18" destOrd="0" presId="urn:microsoft.com/office/officeart/2005/8/layout/radial6"/>
    <dgm:cxn modelId="{F93707E6-5B1F-4F40-A3A3-B884267CE7F5}" type="presParOf" srcId="{F4B68BA8-694B-4B7F-8215-68903FFCD2D7}" destId="{4F05B281-B6DB-45BB-A427-1BF92AADC139}" srcOrd="19" destOrd="0" presId="urn:microsoft.com/office/officeart/2005/8/layout/radial6"/>
    <dgm:cxn modelId="{3D4ADB0D-3A32-46EB-993B-C2B89385D5E3}" type="presParOf" srcId="{F4B68BA8-694B-4B7F-8215-68903FFCD2D7}" destId="{FEDFE719-4F44-4DDA-B702-82A372856A51}" srcOrd="20" destOrd="0" presId="urn:microsoft.com/office/officeart/2005/8/layout/radial6"/>
    <dgm:cxn modelId="{EBDDFBD5-050A-401C-B541-60C312E8BADC}" type="presParOf" srcId="{F4B68BA8-694B-4B7F-8215-68903FFCD2D7}" destId="{C0575E5C-DEAA-49FF-9C6A-0DF4C03D040D}" srcOrd="21" destOrd="0" presId="urn:microsoft.com/office/officeart/2005/8/layout/radial6"/>
    <dgm:cxn modelId="{FD35A212-0E1F-4819-BF1F-B29719BECB43}" type="presParOf" srcId="{F4B68BA8-694B-4B7F-8215-68903FFCD2D7}" destId="{2D6C03BD-4023-431E-84F6-C080A9961C8A}" srcOrd="22" destOrd="0" presId="urn:microsoft.com/office/officeart/2005/8/layout/radial6"/>
    <dgm:cxn modelId="{BC555FE2-565F-4CC2-844D-BACDB94E3D46}" type="presParOf" srcId="{F4B68BA8-694B-4B7F-8215-68903FFCD2D7}" destId="{2578787D-F4B0-463A-AA6F-94706894BC8C}" srcOrd="23" destOrd="0" presId="urn:microsoft.com/office/officeart/2005/8/layout/radial6"/>
    <dgm:cxn modelId="{6F30A1FC-C56F-4DA2-B79C-F00209C57B2B}" type="presParOf" srcId="{F4B68BA8-694B-4B7F-8215-68903FFCD2D7}" destId="{7C884431-F906-455C-AAF5-4FBEC1E13C27}" srcOrd="24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00638-5DF4-4430-A5FC-8138B5BDD0B3}" type="datetimeFigureOut">
              <a:rPr lang="en-US" smtClean="0"/>
              <a:pPr/>
              <a:t>11/25/2020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EC979-1A5F-46ED-8288-2BF6E691AD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0890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3283B-6AD6-429E-9A6B-CD6015251173}" type="datetimeFigureOut">
              <a:rPr lang="en-US" smtClean="0"/>
              <a:pPr/>
              <a:t>11/25/2020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3E29-5E3C-4E2A-B6D2-72A9CD53A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7770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7888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50967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93636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pPr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5216666"/>
      </p:ext>
    </p:extLst>
  </p:cSld>
  <p:clrMapOvr>
    <a:masterClrMapping/>
  </p:clrMapOvr>
  <p:transition spd="med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EEE-4F84-4052-B363-C737F6A14016}" type="datetime1">
              <a:rPr lang="en-US" smtClean="0"/>
              <a:pPr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8587718"/>
      </p:ext>
    </p:extLst>
  </p:cSld>
  <p:clrMapOvr>
    <a:masterClrMapping/>
  </p:clrMapOvr>
  <p:transition spd="med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0370-F757-4CDD-B7F0-D08A120BC05A}" type="datetime1">
              <a:rPr lang="en-US" smtClean="0"/>
              <a:pPr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6048535"/>
      </p:ext>
    </p:extLst>
  </p:cSld>
  <p:clrMapOvr>
    <a:masterClrMapping/>
  </p:clrMapOvr>
  <p:transition spd="med">
    <p:wedg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pPr/>
              <a:t>11/25/2020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0540496"/>
      </p:ext>
    </p:extLst>
  </p:cSld>
  <p:clrMapOvr>
    <a:masterClrMapping/>
  </p:clrMapOvr>
  <p:transition spd="med">
    <p:wedg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487EF8-07F1-4132-9D28-E3E3FCCC23B1}" type="datetime1">
              <a:rPr lang="en-US" smtClean="0"/>
              <a:pPr/>
              <a:t>11/25/2020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078895-3498-4D33-B7FC-B54F27028AE1}" type="datetime1">
              <a:rPr lang="en-US" smtClean="0"/>
              <a:pPr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med">
    <p:wedg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2E79DB-ED39-4329-92C5-F5019745971C}" type="datetime1">
              <a:rPr lang="en-US" smtClean="0"/>
              <a:pPr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edg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83F819-929A-4FD7-A544-D4CCA8B66912}" type="datetime1">
              <a:rPr lang="en-US" smtClean="0"/>
              <a:pPr/>
              <a:t>11/25/2020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edg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D64A61-12DB-4731-919F-1A852C2C9915}" type="datetime1">
              <a:rPr lang="en-US" smtClean="0"/>
              <a:pPr/>
              <a:t>11/25/2020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edg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BF04FF-B6FF-4841-86BA-8CA90B73CA57}" type="datetime1">
              <a:rPr lang="en-US" smtClean="0"/>
              <a:pPr/>
              <a:t>11/25/2020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edg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1211A5-A3A8-4BB4-99CF-D7D00093951F}" type="datetime1">
              <a:rPr lang="en-US" smtClean="0"/>
              <a:pPr/>
              <a:t>11/25/2020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895-3498-4D33-B7FC-B54F27028AE1}" type="datetime1">
              <a:rPr lang="en-US" smtClean="0"/>
              <a:pPr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3174445"/>
      </p:ext>
    </p:extLst>
  </p:cSld>
  <p:clrMapOvr>
    <a:masterClrMapping/>
  </p:clrMapOvr>
  <p:transition spd="med">
    <p:wedg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46A6CDD-F840-42B5-8D8B-324DC27B5908}" type="datetime1">
              <a:rPr lang="en-US" smtClean="0"/>
              <a:pPr/>
              <a:t>11/25/2020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edg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CFAEFDB-907E-4C9B-961F-C8E7D4ED2114}" type="datetime1">
              <a:rPr lang="en-US" smtClean="0"/>
              <a:pPr/>
              <a:t>11/25/2020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edg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049EEE-4F84-4052-B363-C737F6A14016}" type="datetime1">
              <a:rPr lang="en-US" smtClean="0"/>
              <a:pPr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220370-F757-4CDD-B7F0-D08A120BC05A}" type="datetime1">
              <a:rPr lang="en-US" smtClean="0"/>
              <a:pPr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pPr/>
              <a:t>11/25/2020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0540496"/>
      </p:ext>
    </p:extLst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pPr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1558860"/>
      </p:ext>
    </p:extLst>
  </p:cSld>
  <p:clrMapOvr>
    <a:masterClrMapping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819-929A-4FD7-A544-D4CCA8B66912}" type="datetime1">
              <a:rPr lang="en-US" smtClean="0"/>
              <a:pPr/>
              <a:t>11/25/2020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074530"/>
      </p:ext>
    </p:extLst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4A61-12DB-4731-919F-1A852C2C9915}" type="datetime1">
              <a:rPr lang="en-US" smtClean="0"/>
              <a:pPr/>
              <a:t>11/25/2020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2548523"/>
      </p:ext>
    </p:extLst>
  </p:cSld>
  <p:clrMapOvr>
    <a:masterClrMapping/>
  </p:clrMapOvr>
  <p:transition spd="med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pPr/>
              <a:t>11/25/2020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9489381"/>
      </p:ext>
    </p:extLst>
  </p:cSld>
  <p:clrMapOvr>
    <a:masterClrMapping/>
  </p:clrMapOvr>
  <p:transition spd="med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pPr/>
              <a:t>11/25/2020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3434121"/>
      </p:ext>
    </p:extLst>
  </p:cSld>
  <p:clrMapOvr>
    <a:masterClrMapping/>
  </p:clrMapOvr>
  <p:transition spd="med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6CDD-F840-42B5-8D8B-324DC27B5908}" type="datetime1">
              <a:rPr lang="en-US" smtClean="0"/>
              <a:pPr/>
              <a:t>11/25/2020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2943820"/>
      </p:ext>
    </p:extLst>
  </p:cSld>
  <p:clrMapOvr>
    <a:masterClrMapping/>
  </p:clrMapOvr>
  <p:transition spd="med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pPr/>
              <a:t>11/25/2020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142647"/>
      </p:ext>
    </p:extLst>
  </p:cSld>
  <p:clrMapOvr>
    <a:masterClrMapping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7A51-6661-464F-AF3F-5F9E5897B61D}" type="datetime1">
              <a:rPr lang="en-US" smtClean="0"/>
              <a:pPr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08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ransition spd="med">
    <p:wedge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6177A51-6661-464F-AF3F-5F9E5897B61D}" type="datetime1">
              <a:rPr lang="en-US" smtClean="0"/>
              <a:pPr/>
              <a:t>11/25/2020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</p:sldLayoutIdLst>
  <p:transition spd="med">
    <p:wedge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4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slideLayout" Target="../slideLayouts/slideLayout19.xml"/><Relationship Id="rId1" Type="http://schemas.openxmlformats.org/officeDocument/2006/relationships/tags" Target="../tags/tag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4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4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openclipart.org/detail/171507/money-pot-by-gnokii-171507" TargetMode="External"/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3.pn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371600" y="2428868"/>
            <a:ext cx="7772400" cy="1470025"/>
          </a:xfrm>
        </p:spPr>
        <p:txBody>
          <a:bodyPr/>
          <a:lstStyle/>
          <a:p>
            <a:r>
              <a:rPr lang="sr-Cyrl-RS" dirty="0" smtClean="0"/>
              <a:t>ОПШТИНА</a:t>
            </a:r>
            <a:r>
              <a:rPr lang="en-US" dirty="0" smtClean="0"/>
              <a:t> </a:t>
            </a:r>
            <a:r>
              <a:rPr lang="sr-Cyrl-RS" dirty="0" smtClean="0"/>
              <a:t>СВИЛАЈНАЦ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214414" y="3500438"/>
            <a:ext cx="6400800" cy="1600200"/>
          </a:xfrm>
        </p:spPr>
        <p:txBody>
          <a:bodyPr/>
          <a:lstStyle/>
          <a:p>
            <a:pPr algn="ctr">
              <a:buNone/>
            </a:pPr>
            <a:r>
              <a:rPr lang="sr-Cyrl-RS" dirty="0"/>
              <a:t>ГРАЂАНСКИ ВОДИЧ </a:t>
            </a:r>
            <a:r>
              <a:rPr lang="sr-Cyrl-RS" dirty="0" smtClean="0"/>
              <a:t>КРОЗ</a:t>
            </a:r>
            <a:r>
              <a:rPr lang="sr-Latn-RS" dirty="0" smtClean="0"/>
              <a:t> </a:t>
            </a:r>
            <a:r>
              <a:rPr lang="sr-Cyrl-RS" dirty="0" smtClean="0"/>
              <a:t>ОДЛУКУ </a:t>
            </a:r>
            <a:r>
              <a:rPr lang="sr-Cyrl-RS" dirty="0"/>
              <a:t>О БУЏЕТУ за </a:t>
            </a:r>
            <a:r>
              <a:rPr lang="sr-Cyrl-RS" dirty="0" smtClean="0"/>
              <a:t>202</a:t>
            </a:r>
            <a:r>
              <a:rPr lang="sr-Latn-RS" dirty="0" smtClean="0"/>
              <a:t>1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  <a:endParaRPr lang="en-US" dirty="0"/>
          </a:p>
        </p:txBody>
      </p:sp>
      <p:pic>
        <p:nvPicPr>
          <p:cNvPr id="7" name="Picture 6" descr="Svilajnac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9388" y="214290"/>
            <a:ext cx="2261430" cy="23295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642155704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 xmlns="">
        <p14:playEvt time="0" objId="11"/>
        <p14:stopEvt time="6233" objId="11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69107456"/>
              </p:ext>
            </p:extLst>
          </p:nvPr>
        </p:nvGraphicFramePr>
        <p:xfrm>
          <a:off x="357158" y="642918"/>
          <a:ext cx="8507288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19919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су приходи и примања буџета?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77873084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sz="3000" b="1" dirty="0"/>
              <a:t>Структура планираних прихода и примања за </a:t>
            </a:r>
            <a:r>
              <a:rPr lang="sr-Cyrl-RS" sz="3000" b="1" dirty="0" smtClean="0"/>
              <a:t>2021.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2082088799"/>
              </p:ext>
            </p:extLst>
          </p:nvPr>
        </p:nvGraphicFramePr>
        <p:xfrm>
          <a:off x="500034" y="1071546"/>
          <a:ext cx="8215370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9E78D249-127B-455E-A23A-CF5A13A65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C0AF26-CBF3-47D3-B412-DD36193B6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900" b="1" dirty="0"/>
              <a:t>Структура планираних прихода и примања за </a:t>
            </a:r>
            <a:r>
              <a:rPr lang="sr-Cyrl-RS" sz="2900" b="1" dirty="0" smtClean="0"/>
              <a:t>2021. </a:t>
            </a:r>
            <a:r>
              <a:rPr lang="sr-Cyrl-RS" sz="2900" b="1" dirty="0"/>
              <a:t>годину</a:t>
            </a:r>
            <a:endParaRPr lang="en-US" sz="2900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FD690970-CB48-4F14-9964-6D469EC66B8B}"/>
              </a:ext>
            </a:extLst>
          </p:cNvPr>
          <p:cNvGraphicFramePr/>
          <p:nvPr/>
        </p:nvGraphicFramePr>
        <p:xfrm>
          <a:off x="1071538" y="1428736"/>
          <a:ext cx="7272366" cy="4643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736164395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53FCF31A-C414-495D-B6FB-67BE073A9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xmlns="" id="{087E60ED-409A-4469-8A69-9AF5DEC571B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857232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sz="2900" dirty="0"/>
              <a:t>Шта се променило у </a:t>
            </a:r>
            <a:r>
              <a:rPr lang="sr-Latn-RS" sz="2900" dirty="0" smtClean="0"/>
              <a:t>приходима и примањима у </a:t>
            </a:r>
            <a:r>
              <a:rPr lang="sr-Cyrl-RS" sz="2900" dirty="0" smtClean="0"/>
              <a:t>односу </a:t>
            </a:r>
            <a:r>
              <a:rPr lang="sr-Cyrl-RS" sz="2900" dirty="0"/>
              <a:t>на </a:t>
            </a:r>
            <a:r>
              <a:rPr lang="sr-Cyrl-RS" sz="2900" dirty="0" smtClean="0"/>
              <a:t>2020. </a:t>
            </a:r>
            <a:r>
              <a:rPr lang="sr-Cyrl-RS" sz="2900" dirty="0"/>
              <a:t>годину?</a:t>
            </a:r>
            <a:endParaRPr lang="en-US" sz="2900" dirty="0"/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xmlns="" id="{D3B117C4-EC32-452E-9A8F-8386B3048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786" y="2571744"/>
            <a:ext cx="8358214" cy="3429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just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6" name="Rectangle 3">
            <a:extLst>
              <a:ext uri="{FF2B5EF4-FFF2-40B4-BE49-F238E27FC236}">
                <a16:creationId xmlns="" xmlns:a16="http://schemas.microsoft.com/office/drawing/2014/main" id="{0E797032-4144-4533-8624-B69EB7AFB8A8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42984"/>
            <a:ext cx="8786842" cy="1285884"/>
          </a:xfrm>
          <a:prstGeom prst="rect">
            <a:avLst/>
          </a:prstGeom>
        </p:spPr>
        <p:txBody>
          <a:bodyPr vert="horz">
            <a:normAutofit fontScale="70000" lnSpcReduction="20000"/>
          </a:bodyPr>
          <a:lstStyle/>
          <a:p>
            <a:pPr marL="365760" lvl="0" indent="-256032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kumimoji="0" lang="sr-Cyrl-R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Укупно</a:t>
            </a:r>
            <a:r>
              <a:rPr kumimoji="0" lang="sr-Cyrl-RS" sz="2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планирани приходи и примања (класа 7 и класа 8) буџета општине Свилајнац у 2021. години су смањени у односу на 202</a:t>
            </a:r>
            <a:r>
              <a:rPr lang="sr-Cyrl-RS" sz="2700" dirty="0" smtClean="0"/>
              <a:t>0. годину за 40.920.500</a:t>
            </a:r>
            <a:r>
              <a:rPr lang="sr-Latn-RS" sz="2700" dirty="0" smtClean="0"/>
              <a:t>,</a:t>
            </a:r>
            <a:r>
              <a:rPr lang="sr-Cyrl-RS" sz="2700" dirty="0" smtClean="0"/>
              <a:t> </a:t>
            </a:r>
            <a:r>
              <a:rPr lang="sr-Latn-RS" sz="2700" dirty="0" smtClean="0"/>
              <a:t>због</a:t>
            </a:r>
            <a:r>
              <a:rPr lang="sr-Cyrl-RS" sz="2700" dirty="0" smtClean="0"/>
              <a:t> реализације прихода у 2020. години испод планираног нивоа </a:t>
            </a:r>
            <a:r>
              <a:rPr lang="sr-Latn-RS" sz="2700" dirty="0" smtClean="0"/>
              <a:t>услед</a:t>
            </a:r>
            <a:r>
              <a:rPr lang="sr-Cyrl-RS" sz="2700" dirty="0" smtClean="0"/>
              <a:t> тренутне епидемиолошке ситуације</a:t>
            </a:r>
            <a:r>
              <a:rPr lang="sr-Latn-RS" sz="2700" dirty="0" smtClean="0"/>
              <a:t>.</a:t>
            </a: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D3B117C4-EC32-452E-9A8F-8386B3048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596" y="2643182"/>
            <a:ext cx="8358214" cy="3429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buFont typeface="Arial" panose="020B0604020202020204" pitchFamily="34" charset="0"/>
              <a:buChar char="•"/>
            </a:pPr>
            <a:r>
              <a:rPr lang="sr-Cyrl-RS" sz="2400" b="1" dirty="0" smtClean="0">
                <a:solidFill>
                  <a:srgbClr val="FF0000"/>
                </a:solidFill>
              </a:rPr>
              <a:t>Приходи од пореза на зараде </a:t>
            </a:r>
            <a:r>
              <a:rPr lang="sr-Cyrl-RS" sz="2400" dirty="0" smtClean="0"/>
              <a:t>су увећани за 35.000.000 динара</a:t>
            </a:r>
            <a:endParaRPr lang="en-US" sz="24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sr-Cyrl-RS" sz="2400" b="1" dirty="0" smtClean="0">
                <a:solidFill>
                  <a:srgbClr val="FF0000"/>
                </a:solidFill>
              </a:rPr>
              <a:t>Укупни приходи од општинских и градских накнада </a:t>
            </a:r>
            <a:r>
              <a:rPr lang="sr-Cyrl-RS" sz="2400" dirty="0" smtClean="0"/>
              <a:t>смањени су за 20.000.000</a:t>
            </a:r>
            <a:endParaRPr lang="en-US" sz="2400" dirty="0"/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sr-Cyrl-RS" sz="2400" b="1" dirty="0" smtClean="0">
                <a:solidFill>
                  <a:srgbClr val="FF0000"/>
                </a:solidFill>
              </a:rPr>
              <a:t>Приход од пореза на добра и услуге </a:t>
            </a:r>
            <a:r>
              <a:rPr lang="sr-Cyrl-RS" sz="2400" dirty="0" smtClean="0"/>
              <a:t>смањен је за 40.775.000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667987878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57158" y="857232"/>
            <a:ext cx="8229600" cy="5195788"/>
          </a:xfrm>
        </p:spPr>
        <p:txBody>
          <a:bodyPr>
            <a:normAutofit fontScale="92500" lnSpcReduction="20000"/>
          </a:bodyPr>
          <a:lstStyle/>
          <a:p>
            <a:pPr marL="137160" indent="0" algn="just">
              <a:buNone/>
            </a:pPr>
            <a:r>
              <a:rPr lang="sr-Cyrl-RS" sz="1600" dirty="0"/>
              <a:t>	</a:t>
            </a:r>
            <a:r>
              <a:rPr lang="sr-Cyrl-RS" sz="1700" dirty="0"/>
              <a:t>Буџет мора бити у равнотежи, што значи да расходи морају одговарати приходима. Укупни планирани расходи и издаци у </a:t>
            </a:r>
            <a:r>
              <a:rPr lang="sr-Cyrl-RS" sz="1700" dirty="0" smtClean="0"/>
              <a:t>2021. </a:t>
            </a:r>
            <a:r>
              <a:rPr lang="sr-Cyrl-RS" sz="1700" dirty="0"/>
              <a:t>години из буџета износе: </a:t>
            </a:r>
          </a:p>
          <a:p>
            <a:endParaRPr lang="sr-Cyrl-RS" sz="1600" dirty="0"/>
          </a:p>
          <a:p>
            <a:endParaRPr lang="sr-Cyrl-RS" sz="1600" dirty="0"/>
          </a:p>
          <a:p>
            <a:endParaRPr lang="sr-Cyrl-RS" sz="1600" dirty="0"/>
          </a:p>
          <a:p>
            <a:pPr marL="137160" indent="0" algn="just">
              <a:buNone/>
            </a:pPr>
            <a:endParaRPr lang="ru-RU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endParaRPr lang="sr-Latn-RS" sz="1700" b="1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РАСХОДИ </a:t>
            </a:r>
            <a:r>
              <a:rPr lang="sr-Cyrl-RS" sz="1700" dirty="0"/>
              <a:t>Расходи представљају све трошкове општине за плате буџетских корисника, набавку роба и услуга, субвенције, дотације и трансфере, социјалну помоћ и остале трошкове које општина обезбеђује без директне и непосредне накнаде. </a:t>
            </a:r>
            <a:endParaRPr lang="vi-VN" sz="17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ИЗДАЦИ</a:t>
            </a:r>
            <a:r>
              <a:rPr lang="sr-Cyrl-RS" sz="1700" dirty="0"/>
              <a:t> представљају трошкове изградње или инвестиционог одржавања већ постојећих објеката, набавку земљишта, машина и опр</a:t>
            </a:r>
            <a:r>
              <a:rPr lang="sr-Latn-RS" sz="1700" dirty="0"/>
              <a:t>e</a:t>
            </a:r>
            <a:r>
              <a:rPr lang="sr-Cyrl-RS" sz="1700" dirty="0"/>
              <a:t>ме неопходне за рад буџетских корисника.</a:t>
            </a: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РАСХОДИ И ИЗДАЦИ </a:t>
            </a:r>
            <a:r>
              <a:rPr lang="sr-Cyrl-RS" sz="1700" dirty="0"/>
              <a:t>морају се исказивати на законом прописан начин, односно морају се исказивати: по програмима који показују колико се троши за извршавање основних надлежности и стратешких циљева општине; по основној намени која показује за коју врсту трошка се средства издвајају; по функцији која показује функционалну намену за одређену област и </a:t>
            </a:r>
            <a:r>
              <a:rPr lang="sr-Cyrl-RS" sz="1700" i="1" dirty="0"/>
              <a:t>по корисницима </a:t>
            </a:r>
            <a:r>
              <a:rPr lang="sr-Cyrl-RS" sz="1700" dirty="0"/>
              <a:t>буџета</a:t>
            </a:r>
            <a:r>
              <a:rPr lang="sr-Cyrl-RS" sz="1700" i="1" dirty="0"/>
              <a:t> </a:t>
            </a:r>
            <a:r>
              <a:rPr lang="sr-Cyrl-RS" sz="1700" dirty="0"/>
              <a:t>што показује организацију рада општине.</a:t>
            </a:r>
          </a:p>
          <a:p>
            <a:pPr marL="137160" indent="0" algn="just">
              <a:buNone/>
            </a:pP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шта се троше јавна средства</a:t>
            </a:r>
            <a:r>
              <a:rPr lang="en-US" sz="3000" b="1" dirty="0"/>
              <a:t>?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xmlns="" id="{CFD6A88A-550B-4306-B111-9817A14514A4}"/>
              </a:ext>
            </a:extLst>
          </p:cNvPr>
          <p:cNvSpPr/>
          <p:nvPr/>
        </p:nvSpPr>
        <p:spPr>
          <a:xfrm>
            <a:off x="2928926" y="1571612"/>
            <a:ext cx="3384376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1.315.848.700 динара</a:t>
            </a:r>
            <a:endParaRPr lang="sr-Latn-RS" b="1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7572428" cy="571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r-Cyrl-RS" sz="3200" dirty="0"/>
              <a:t>Шта су расходи и издаци буџета?</a:t>
            </a:r>
            <a:endParaRPr lang="en-US" sz="3200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88619763"/>
              </p:ext>
            </p:extLst>
          </p:nvPr>
        </p:nvGraphicFramePr>
        <p:xfrm>
          <a:off x="0" y="500042"/>
          <a:ext cx="8929718" cy="6072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220830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19474535"/>
              </p:ext>
            </p:extLst>
          </p:nvPr>
        </p:nvGraphicFramePr>
        <p:xfrm>
          <a:off x="214282" y="1214422"/>
          <a:ext cx="6786610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sz="3000" b="1" dirty="0"/>
              <a:t>Структура планираних расхода и издатака буџета за </a:t>
            </a:r>
            <a:r>
              <a:rPr lang="sr-Cyrl-RS" sz="3000" b="1" dirty="0" smtClean="0"/>
              <a:t>2021.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sp>
        <p:nvSpPr>
          <p:cNvPr id="6" name="TextBox 5"/>
          <p:cNvSpPr txBox="1"/>
          <p:nvPr/>
        </p:nvSpPr>
        <p:spPr>
          <a:xfrm rot="10800000" flipV="1">
            <a:off x="5143504" y="5796171"/>
            <a:ext cx="4214809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1050" dirty="0" smtClean="0"/>
              <a:t>     Субвенције:</a:t>
            </a:r>
          </a:p>
          <a:p>
            <a:pPr marL="228600" indent="-228600">
              <a:buAutoNum type="arabicPeriod"/>
            </a:pPr>
            <a:r>
              <a:rPr lang="sr-Cyrl-RS" sz="1050" dirty="0" smtClean="0"/>
              <a:t>КЈП Морава  112.010.000</a:t>
            </a:r>
          </a:p>
          <a:p>
            <a:pPr marL="228600" indent="-228600">
              <a:buAutoNum type="arabicPeriod"/>
            </a:pPr>
            <a:r>
              <a:rPr lang="sr-Cyrl-RS" sz="1050" dirty="0" smtClean="0"/>
              <a:t>ЈП СТЦ Природњачки центар 44.000.000</a:t>
            </a:r>
          </a:p>
          <a:p>
            <a:pPr marL="228600" indent="-228600">
              <a:buAutoNum type="arabicPeriod"/>
            </a:pPr>
            <a:r>
              <a:rPr lang="sr-Cyrl-RS" sz="1050" dirty="0" smtClean="0"/>
              <a:t>Субвенције пољопривредницима 13.000.000</a:t>
            </a:r>
          </a:p>
          <a:p>
            <a:pPr marL="228600" indent="-228600">
              <a:buAutoNum type="arabicPeriod"/>
            </a:pPr>
            <a:r>
              <a:rPr lang="sr-Cyrl-RS" sz="1050" dirty="0" smtClean="0"/>
              <a:t>Субвенције стамбеним заједницама 8.000.000</a:t>
            </a:r>
          </a:p>
          <a:p>
            <a:endParaRPr lang="en-US" sz="1050" dirty="0"/>
          </a:p>
        </p:txBody>
      </p:sp>
      <p:sp>
        <p:nvSpPr>
          <p:cNvPr id="7" name="Right Arrow 6"/>
          <p:cNvSpPr/>
          <p:nvPr/>
        </p:nvSpPr>
        <p:spPr>
          <a:xfrm>
            <a:off x="4214810" y="6143644"/>
            <a:ext cx="92869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1549958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90DA96AB-1BB4-4AFB-8B9B-A1AEF83C5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E0A478F6-E136-4D8F-AFEC-D3F880B13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Cyrl-RS" sz="3200" b="1" dirty="0"/>
              <a:t>Структура планираних расхода и издатака буџета</a:t>
            </a:r>
            <a:r>
              <a:rPr lang="sr-Cyrl-RS" b="1" dirty="0"/>
              <a:t> </a:t>
            </a:r>
            <a:r>
              <a:rPr lang="sr-Cyrl-RS" sz="3200" b="1" dirty="0"/>
              <a:t>за </a:t>
            </a:r>
            <a:r>
              <a:rPr lang="sr-Cyrl-RS" sz="3200" b="1" dirty="0" smtClean="0"/>
              <a:t>2021. </a:t>
            </a:r>
            <a:r>
              <a:rPr lang="sr-Cyrl-RS" sz="3200" b="1" dirty="0"/>
              <a:t>годину</a:t>
            </a:r>
            <a:endParaRPr lang="en-US" sz="3200" b="1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A58B7940-79B6-454A-BE8A-26FB06AC5A27}"/>
              </a:ext>
            </a:extLst>
          </p:cNvPr>
          <p:cNvGraphicFramePr>
            <a:graphicFrameLocks/>
          </p:cNvGraphicFramePr>
          <p:nvPr/>
        </p:nvGraphicFramePr>
        <p:xfrm>
          <a:off x="1214414" y="1428736"/>
          <a:ext cx="7000924" cy="4643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688675687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6A0B630F-14B2-42B9-BEA6-2F17C9171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xmlns="" id="{AD40CA36-5D78-46A7-9FF9-18457350541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57158" y="0"/>
            <a:ext cx="8229600" cy="830262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sz="2800" dirty="0"/>
              <a:t>Шта се променило у </a:t>
            </a:r>
            <a:r>
              <a:rPr lang="sr-Latn-RS" sz="2800" dirty="0" smtClean="0"/>
              <a:t>расходима и издацима у </a:t>
            </a:r>
            <a:r>
              <a:rPr lang="sr-Cyrl-RS" sz="2800" dirty="0" smtClean="0"/>
              <a:t>односу </a:t>
            </a:r>
            <a:r>
              <a:rPr lang="sr-Cyrl-RS" sz="2800" dirty="0"/>
              <a:t>на </a:t>
            </a:r>
            <a:r>
              <a:rPr lang="sr-Cyrl-RS" sz="2800" dirty="0" smtClean="0"/>
              <a:t>2020. </a:t>
            </a:r>
            <a:r>
              <a:rPr lang="sr-Cyrl-RS" sz="2800" dirty="0"/>
              <a:t>годину?</a:t>
            </a:r>
            <a:endParaRPr lang="sr-Latn-RS" altLang="en-US" sz="2800" dirty="0"/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xmlns="" id="{DF5F1BD0-CA20-43F9-91B5-9B94D8254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522787"/>
            <a:ext cx="6851650" cy="835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sr-Latn-R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="" xmlns:a16="http://schemas.microsoft.com/office/drawing/2014/main" id="{A6D2914F-D23D-411A-9ED1-117D61D1EA5B}"/>
              </a:ext>
            </a:extLst>
          </p:cNvPr>
          <p:cNvSpPr txBox="1">
            <a:spLocks noChangeArrowheads="1"/>
          </p:cNvSpPr>
          <p:nvPr/>
        </p:nvSpPr>
        <p:spPr>
          <a:xfrm>
            <a:off x="214282" y="857232"/>
            <a:ext cx="8572560" cy="135732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8575" marR="0" lvl="0" indent="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sr-Cyrl-R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Укупни расходи</a:t>
            </a:r>
            <a:r>
              <a:rPr kumimoji="0" lang="sr-Cyrl-R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и издаци из буџета општине Свилајнац смањени су у 2021. години у односу на план 2020. године за </a:t>
            </a:r>
            <a:r>
              <a:rPr kumimoji="0" lang="sr-Cyrl-RS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46.540.500</a:t>
            </a:r>
            <a:r>
              <a:rPr kumimoji="0" lang="sr-Cyrl-R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динара (планирани на бази извршења прва три квартала у 2020. години и пројекције за четврти квартал).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Tx/>
              <a:buNone/>
              <a:tabLst/>
              <a:defRPr/>
            </a:pPr>
            <a:endParaRPr kumimoji="0" lang="sr-Latn-RS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4">
            <a:extLst>
              <a:ext uri="{FF2B5EF4-FFF2-40B4-BE49-F238E27FC236}">
                <a16:creationId xmlns="" xmlns:a16="http://schemas.microsoft.com/office/drawing/2014/main" id="{6A4A0EB2-2045-4442-9D4F-6BDC72C16654}"/>
              </a:ext>
            </a:extLst>
          </p:cNvPr>
          <p:cNvSpPr txBox="1">
            <a:spLocks noChangeArrowheads="1"/>
          </p:cNvSpPr>
          <p:nvPr/>
        </p:nvSpPr>
        <p:spPr>
          <a:xfrm>
            <a:off x="500034" y="2500306"/>
            <a:ext cx="8143932" cy="2000264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sr-Cyrl-RS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Стални трошкови </a:t>
            </a:r>
            <a:r>
              <a:rPr kumimoji="0" lang="sr-Cyrl-R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 смањени за</a:t>
            </a:r>
            <a:r>
              <a:rPr kumimoji="0" lang="sr-Cyrl-RS" sz="1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sr-Cyrl-R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18.544.000 динара</a:t>
            </a:r>
            <a:endParaRPr kumimoji="0" lang="en-US" sz="1700" b="1" i="0" u="none" strike="noStrike" kern="1200" cap="none" spc="0" normalizeH="0" baseline="0" noProof="0" dirty="0" smtClean="0">
              <a:ln>
                <a:noFill/>
              </a:ln>
              <a:solidFill>
                <a:schemeClr val="hlink"/>
              </a:solidFill>
              <a:effectLst/>
              <a:uLnTx/>
              <a:uFillTx/>
              <a:latin typeface="+mn-lt"/>
              <a:ea typeface="SimSun" panose="02010600030101010101" pitchFamily="2" charset="-122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sr-Cyrl-R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Улагање у пољопривреду и рурални развој </a:t>
            </a:r>
            <a:r>
              <a:rPr kumimoji="0" lang="sr-Cyrl-RS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sr-Cyrl-RS" sz="1700" dirty="0" smtClean="0"/>
              <a:t>увећано је за 18.000.000 динара</a:t>
            </a:r>
            <a:endParaRPr kumimoji="0" lang="en-US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sr-Cyrl-R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Финансирање Месних заједница</a:t>
            </a:r>
            <a:r>
              <a:rPr kumimoji="0" lang="sr-Cyrl-RS" sz="1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sr-Cyrl-RS" sz="1700" dirty="0" smtClean="0"/>
              <a:t>смањено је за 14.190.000 динара</a:t>
            </a:r>
            <a:endParaRPr kumimoji="0" lang="sr-Cyrl-RS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sr-Cyrl-RS" sz="1700" b="1" dirty="0" smtClean="0">
                <a:solidFill>
                  <a:srgbClr val="FF0000"/>
                </a:solidFill>
              </a:rPr>
              <a:t>Финансирање Основних школа </a:t>
            </a:r>
            <a:r>
              <a:rPr kumimoji="0" lang="sr-Cyrl-RS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sr-Cyrl-R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увећано</a:t>
            </a:r>
            <a:r>
              <a:rPr kumimoji="0" lang="sr-Cyrl-RS" sz="1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је за 9.293.000 динара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sr-Cyrl-RS" sz="1700" b="1" baseline="0" dirty="0" smtClean="0">
                <a:solidFill>
                  <a:srgbClr val="FF0000"/>
                </a:solidFill>
              </a:rPr>
              <a:t>Финансирање</a:t>
            </a:r>
            <a:r>
              <a:rPr lang="sr-Cyrl-RS" sz="1700" b="1" dirty="0" smtClean="0">
                <a:solidFill>
                  <a:srgbClr val="FF0000"/>
                </a:solidFill>
              </a:rPr>
              <a:t> Средњих школа </a:t>
            </a:r>
            <a:r>
              <a:rPr lang="sr-Cyrl-RS" sz="1700" dirty="0" smtClean="0"/>
              <a:t>увећано је за 4.456.000 динара</a:t>
            </a:r>
            <a:endParaRPr kumimoji="0" lang="sr-Cyrl-RS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sr-Cyrl-RS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5160520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25322791"/>
              </p:ext>
            </p:extLst>
          </p:nvPr>
        </p:nvGraphicFramePr>
        <p:xfrm>
          <a:off x="714348" y="1142984"/>
          <a:ext cx="7786743" cy="4901485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43008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255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302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302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88928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+mj-lt"/>
                        </a:rPr>
                        <a:t>Назив пројекта</a:t>
                      </a:r>
                      <a:endParaRPr lang="en-US" sz="1200" dirty="0">
                        <a:effectLst/>
                        <a:latin typeface="+mj-lt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</a:rPr>
                        <a:t>Планирана </a:t>
                      </a:r>
                      <a:r>
                        <a:rPr lang="sr-Cyrl-RS" sz="1200" dirty="0">
                          <a:effectLst/>
                          <a:latin typeface="+mj-lt"/>
                        </a:rPr>
                        <a:t>средства (и</a:t>
                      </a:r>
                      <a:r>
                        <a:rPr lang="en-US" sz="1200" dirty="0" err="1">
                          <a:effectLst/>
                          <a:latin typeface="+mj-lt"/>
                        </a:rPr>
                        <a:t>знос</a:t>
                      </a:r>
                      <a:r>
                        <a:rPr lang="en-US" sz="1200" dirty="0">
                          <a:effectLst/>
                          <a:latin typeface="+mj-lt"/>
                        </a:rPr>
                        <a:t> у </a:t>
                      </a:r>
                      <a:r>
                        <a:rPr lang="en-US" sz="1200" dirty="0" err="1">
                          <a:effectLst/>
                          <a:latin typeface="+mj-lt"/>
                        </a:rPr>
                        <a:t>динарима</a:t>
                      </a:r>
                      <a:r>
                        <a:rPr lang="sr-Cyrl-RS" sz="1200" dirty="0">
                          <a:effectLst/>
                          <a:latin typeface="+mj-lt"/>
                        </a:rPr>
                        <a:t>)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66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2</a:t>
                      </a:r>
                      <a:r>
                        <a:rPr lang="sr-Cyrl-RS" sz="1200" dirty="0" smtClean="0">
                          <a:effectLst/>
                          <a:latin typeface="+mj-lt"/>
                        </a:rPr>
                        <a:t>021</a:t>
                      </a:r>
                      <a:endParaRPr lang="en-US" sz="1200" b="1" i="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20</a:t>
                      </a:r>
                      <a:r>
                        <a:rPr lang="sr-Cyrl-RS" sz="1200" dirty="0" smtClean="0">
                          <a:effectLst/>
                          <a:latin typeface="+mj-lt"/>
                        </a:rPr>
                        <a:t>22</a:t>
                      </a:r>
                      <a:endParaRPr lang="en-US" sz="1200" b="1" i="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202</a:t>
                      </a:r>
                      <a:r>
                        <a:rPr lang="sr-Cyrl-RS" sz="1200" dirty="0" smtClean="0">
                          <a:effectLst/>
                          <a:latin typeface="+mj-lt"/>
                        </a:rPr>
                        <a:t>3</a:t>
                      </a:r>
                      <a:endParaRPr lang="en-US" sz="1200" b="1" i="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09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Радови на изградњи</a:t>
                      </a:r>
                      <a:r>
                        <a:rPr lang="sr-Cyrl-RS" sz="1200" baseline="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 канализационе мреже Кушиљево, Црквенац, Грабовац и Дубље</a:t>
                      </a:r>
                      <a:endParaRPr lang="en-US" sz="1200" dirty="0">
                        <a:effectLst/>
                        <a:latin typeface="+mj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40.000.000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40.000.000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40.000.000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10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Изградња водоводне мреже на територији</a:t>
                      </a:r>
                      <a:r>
                        <a:rPr lang="sr-Cyrl-RS" sz="1200" baseline="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 општине Свилајнац</a:t>
                      </a:r>
                      <a:endParaRPr lang="en-US" sz="1200" dirty="0">
                        <a:effectLst/>
                        <a:latin typeface="+mj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47.000.000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40.000.000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40.000.000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46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Санација  и реконструкција</a:t>
                      </a:r>
                      <a:r>
                        <a:rPr lang="sr-Cyrl-RS" sz="1200" baseline="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 путне мреже на територији општине Свилајнац и одржавање, крпљење ударних рупа и уклањање шибља и растиња у путном појасу</a:t>
                      </a:r>
                      <a:endParaRPr lang="en-US" sz="1200" dirty="0">
                        <a:effectLst/>
                        <a:latin typeface="+mj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45.500.000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40.000.000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40.000.000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2358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b="1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Уређење стазе обале Ресаве у зони града</a:t>
                      </a:r>
                      <a:endParaRPr lang="en-US" sz="1200" b="1" dirty="0">
                        <a:effectLst/>
                        <a:latin typeface="+mj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5.000.000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10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Замена азбест цементних</a:t>
                      </a:r>
                      <a:r>
                        <a:rPr lang="sr-Cyrl-RS" sz="1200" baseline="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 водоводних цеви у Топличиној улици</a:t>
                      </a:r>
                      <a:endParaRPr lang="en-US" sz="1200" dirty="0">
                        <a:effectLst/>
                        <a:latin typeface="+mj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10.510.000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09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Набавка, превоз</a:t>
                      </a:r>
                      <a:r>
                        <a:rPr lang="sr-Cyrl-RS" sz="1200" baseline="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 и уградња каменог агрегата за насипање пољских путева</a:t>
                      </a:r>
                      <a:endParaRPr lang="en-US" sz="1200" dirty="0">
                        <a:effectLst/>
                        <a:latin typeface="+mj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12.000.000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12.000.000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12.000.000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471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Рад машине</a:t>
                      </a:r>
                      <a:r>
                        <a:rPr lang="sr-Cyrl-RS" sz="1200" baseline="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 за санацију пољских и некатегорисаних путева</a:t>
                      </a:r>
                      <a:endParaRPr lang="en-US" sz="1200" dirty="0">
                        <a:effectLst/>
                        <a:latin typeface="+mj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6.000.000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6.000.000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6.000.000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309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Инвестиционо одржавање и унапређење</a:t>
                      </a:r>
                      <a:r>
                        <a:rPr lang="sr-Cyrl-RS" sz="1200" baseline="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 својстава стамбених зграда</a:t>
                      </a:r>
                      <a:endParaRPr lang="en-US" sz="1200" dirty="0">
                        <a:effectLst/>
                        <a:latin typeface="+mj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8.000.000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8.000.000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8.000.000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471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Радови</a:t>
                      </a:r>
                      <a:r>
                        <a:rPr lang="sr-Cyrl-RS" sz="1200" baseline="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 на унапређењу енергетске ефикасности објекта Основне школе “Јован Јовановић Змај” – издвојено одељење у Врлану</a:t>
                      </a:r>
                      <a:endParaRPr lang="en-US" sz="1200" dirty="0">
                        <a:effectLst/>
                        <a:latin typeface="+mj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3.500.000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2844" y="214290"/>
            <a:ext cx="8786874" cy="875082"/>
          </a:xfrm>
        </p:spPr>
        <p:txBody>
          <a:bodyPr>
            <a:noAutofit/>
          </a:bodyPr>
          <a:lstStyle/>
          <a:p>
            <a:pPr algn="ctr"/>
            <a:r>
              <a:rPr lang="sr-Cyrl-RS" sz="3000" dirty="0" smtClean="0"/>
              <a:t>Најважнији капитални пројекти који се финансирају из буџета Општине Свилајнац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xmlns="" val="21742725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7" name="Picture 16" descr="unnamed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1116609">
            <a:off x="312685" y="301406"/>
            <a:ext cx="2373294" cy="15713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" name="Picture 17" descr="zgrada opštin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643174" y="2000240"/>
            <a:ext cx="3500462" cy="23209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" name="Picture 21" descr="images (1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21372583">
            <a:off x="6336784" y="4578317"/>
            <a:ext cx="2405209" cy="16005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Picture 13" descr="118465685_1413943322138210_446712006783423634_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57158" y="2143117"/>
            <a:ext cx="1500198" cy="2000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" name="Picture 15" descr="117931500_1406888536177022_7986318989209221466_o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786578" y="2071678"/>
            <a:ext cx="1571636" cy="20955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" name="Picture 18" descr="117966541_1411499182382624_14317616625248540_o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071802" y="214290"/>
            <a:ext cx="1214446" cy="16192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" name="Picture 19" descr="118100744_1413943325471543_4477790844106613700_o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786314" y="214290"/>
            <a:ext cx="1714512" cy="15359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1" name="Picture 20" descr="119673744_1436429346556274_6326765894293131029_o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 rot="21224775">
            <a:off x="346979" y="4331728"/>
            <a:ext cx="2214546" cy="12456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4" name="Picture 23" descr="120219637_1443172715881937_8686758821653956966_n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3143240" y="4500570"/>
            <a:ext cx="2214578" cy="16609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 rot="594434">
            <a:off x="6590639" y="465276"/>
            <a:ext cx="2194087" cy="12341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2067087589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7">
            <a:extLst>
              <a:ext uri="{FF2B5EF4-FFF2-40B4-BE49-F238E27FC236}">
                <a16:creationId xmlns:a16="http://schemas.microsoft.com/office/drawing/2014/main" xmlns="" id="{331EDB91-2BB9-44DA-8764-415DB494F7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84167668"/>
              </p:ext>
            </p:extLst>
          </p:nvPr>
        </p:nvGraphicFramePr>
        <p:xfrm>
          <a:off x="457200" y="1340768"/>
          <a:ext cx="7751203" cy="4523014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42945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169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988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988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1738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+mj-lt"/>
                        </a:rPr>
                        <a:t>Назив пројекта</a:t>
                      </a:r>
                      <a:endParaRPr lang="en-US" sz="1200" dirty="0">
                        <a:effectLst/>
                        <a:latin typeface="+mj-lt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 </a:t>
                      </a:r>
                      <a:r>
                        <a:rPr lang="sr-Cyrl-RS" sz="1200" dirty="0">
                          <a:effectLst/>
                          <a:latin typeface="+mj-lt"/>
                        </a:rPr>
                        <a:t>Планирана средства (и</a:t>
                      </a:r>
                      <a:r>
                        <a:rPr lang="en-US" sz="1200" dirty="0" err="1">
                          <a:effectLst/>
                          <a:latin typeface="+mj-lt"/>
                        </a:rPr>
                        <a:t>знос</a:t>
                      </a:r>
                      <a:r>
                        <a:rPr lang="en-US" sz="1200" dirty="0">
                          <a:effectLst/>
                          <a:latin typeface="+mj-lt"/>
                        </a:rPr>
                        <a:t> у </a:t>
                      </a:r>
                      <a:r>
                        <a:rPr lang="en-US" sz="1200" dirty="0" err="1">
                          <a:effectLst/>
                          <a:latin typeface="+mj-lt"/>
                        </a:rPr>
                        <a:t>динарима</a:t>
                      </a:r>
                      <a:r>
                        <a:rPr lang="sr-Cyrl-RS" sz="1200" dirty="0">
                          <a:effectLst/>
                          <a:latin typeface="+mj-lt"/>
                        </a:rPr>
                        <a:t>)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96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20</a:t>
                      </a:r>
                      <a:r>
                        <a:rPr lang="sr-Cyrl-RS" sz="1200" dirty="0" smtClean="0">
                          <a:effectLst/>
                          <a:latin typeface="+mj-lt"/>
                        </a:rPr>
                        <a:t>21</a:t>
                      </a:r>
                      <a:endParaRPr lang="en-US" sz="1200" b="1" i="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20</a:t>
                      </a:r>
                      <a:r>
                        <a:rPr lang="sr-Cyrl-RS" sz="1200" dirty="0" smtClean="0">
                          <a:effectLst/>
                          <a:latin typeface="+mj-lt"/>
                        </a:rPr>
                        <a:t>22</a:t>
                      </a:r>
                      <a:endParaRPr lang="en-US" sz="1200" b="1" i="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202</a:t>
                      </a:r>
                      <a:r>
                        <a:rPr lang="sr-Cyrl-RS" sz="1200" dirty="0" smtClean="0">
                          <a:effectLst/>
                          <a:latin typeface="+mj-lt"/>
                        </a:rPr>
                        <a:t>3</a:t>
                      </a:r>
                      <a:endParaRPr lang="en-US" sz="1200" b="1" i="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98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Радови на унапређењу енергетске ефикасности</a:t>
                      </a:r>
                      <a:r>
                        <a:rPr lang="sr-Cyrl-RS" sz="1200" baseline="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 објекта Основне школе “Стеван Синђелић” Војска</a:t>
                      </a:r>
                      <a:endParaRPr lang="en-US" sz="1200" dirty="0">
                        <a:effectLst/>
                        <a:latin typeface="+mj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7.500.000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98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Изградња</a:t>
                      </a:r>
                      <a:r>
                        <a:rPr lang="sr-Cyrl-RS" sz="1200" baseline="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 саобраћајнице у Новој зони привређивања</a:t>
                      </a:r>
                      <a:endParaRPr lang="sr-Cyrl-RS" sz="1200" dirty="0" smtClean="0">
                        <a:effectLst/>
                        <a:latin typeface="+mj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7.200.000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59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Пешачки</a:t>
                      </a:r>
                      <a:r>
                        <a:rPr lang="sr-Cyrl-RS" sz="1200" baseline="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 мост преко потока у селу Ђуринац</a:t>
                      </a:r>
                      <a:endParaRPr lang="en-US" sz="1200" dirty="0">
                        <a:effectLst/>
                        <a:latin typeface="+mj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3.755.000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29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b="1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Реконструкција</a:t>
                      </a:r>
                      <a:r>
                        <a:rPr lang="sr-Cyrl-RS" sz="1200" b="1" baseline="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 зграде Дома културе у Мачевцу</a:t>
                      </a:r>
                      <a:endParaRPr lang="en-US" sz="1200" b="1" dirty="0">
                        <a:effectLst/>
                        <a:latin typeface="+mj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5.400.000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98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Изградња</a:t>
                      </a:r>
                      <a:r>
                        <a:rPr lang="sr-Cyrl-RS" sz="1200" baseline="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 споменика</a:t>
                      </a:r>
                      <a:endParaRPr lang="en-US" sz="1200" dirty="0">
                        <a:effectLst/>
                        <a:latin typeface="+mj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3.000.000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412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Дигитализација</a:t>
                      </a:r>
                      <a:r>
                        <a:rPr lang="sr-Cyrl-RS" sz="1200" baseline="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 општине</a:t>
                      </a:r>
                      <a:endParaRPr lang="en-US" sz="1200" dirty="0">
                        <a:effectLst/>
                        <a:latin typeface="+mj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9.000.000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1.000.000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1.000.000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059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Израда пројеката</a:t>
                      </a:r>
                      <a:r>
                        <a:rPr lang="sr-Cyrl-RS" sz="1200" baseline="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 за наводњавање и инфраструктуру</a:t>
                      </a:r>
                      <a:endParaRPr lang="en-US" sz="1200" dirty="0">
                        <a:effectLst/>
                        <a:latin typeface="+mj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10.000.000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10.000.000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10.000.000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59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Реконструкција система јавног осветљења по месним заједницама општине</a:t>
                      </a:r>
                      <a:r>
                        <a:rPr lang="sr-Cyrl-RS" sz="1200" baseline="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 Свилајнац</a:t>
                      </a:r>
                      <a:endParaRPr lang="en-US" sz="1200" dirty="0">
                        <a:effectLst/>
                        <a:latin typeface="+mj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11.000.000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11.000.000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11.000.000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60C8D17-1B6A-44A9-964C-1E30D9DBA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F7CB4A-67E9-4969-9378-2F9471CD2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686"/>
          </a:xfrm>
        </p:spPr>
        <p:txBody>
          <a:bodyPr>
            <a:normAutofit/>
          </a:bodyPr>
          <a:lstStyle/>
          <a:p>
            <a:pPr algn="ctr"/>
            <a:r>
              <a:rPr lang="sr-Cyrl-RS" sz="2800" dirty="0" smtClean="0"/>
              <a:t>Најважнији капитални пројекти који се финансирају из буџета Општине Свилајнац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320794354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46F7CB4A-67E9-4969-9378-2F9471CD2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2800" dirty="0" smtClean="0"/>
              <a:t>Најважнији пројекти од интереса за локалну заједницу (из других извора)</a:t>
            </a:r>
            <a:endParaRPr lang="en-US" sz="2800" dirty="0"/>
          </a:p>
        </p:txBody>
      </p:sp>
      <p:graphicFrame>
        <p:nvGraphicFramePr>
          <p:cNvPr id="6" name="Content Placeholder 7">
            <a:extLst>
              <a:ext uri="{FF2B5EF4-FFF2-40B4-BE49-F238E27FC236}">
                <a16:creationId xmlns:a16="http://schemas.microsoft.com/office/drawing/2014/main" xmlns="" id="{331EDB91-2BB9-44DA-8764-415DB494F7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84167668"/>
              </p:ext>
            </p:extLst>
          </p:nvPr>
        </p:nvGraphicFramePr>
        <p:xfrm>
          <a:off x="571472" y="1285860"/>
          <a:ext cx="7751203" cy="4635796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42945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061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306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988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1738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+mj-lt"/>
                        </a:rPr>
                        <a:t>Назив пројекта</a:t>
                      </a:r>
                      <a:endParaRPr lang="en-US" sz="1200" dirty="0">
                        <a:effectLst/>
                        <a:latin typeface="+mj-lt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 </a:t>
                      </a:r>
                      <a:r>
                        <a:rPr lang="sr-Cyrl-RS" sz="1200" dirty="0">
                          <a:effectLst/>
                          <a:latin typeface="+mj-lt"/>
                        </a:rPr>
                        <a:t>Планирана средства (и</a:t>
                      </a:r>
                      <a:r>
                        <a:rPr lang="en-US" sz="1200" dirty="0" err="1">
                          <a:effectLst/>
                          <a:latin typeface="+mj-lt"/>
                        </a:rPr>
                        <a:t>знос</a:t>
                      </a:r>
                      <a:r>
                        <a:rPr lang="en-US" sz="1200" dirty="0">
                          <a:effectLst/>
                          <a:latin typeface="+mj-lt"/>
                        </a:rPr>
                        <a:t> у </a:t>
                      </a:r>
                      <a:r>
                        <a:rPr lang="en-US" sz="1200" dirty="0" err="1">
                          <a:effectLst/>
                          <a:latin typeface="+mj-lt"/>
                        </a:rPr>
                        <a:t>динарима</a:t>
                      </a:r>
                      <a:r>
                        <a:rPr lang="sr-Cyrl-RS" sz="1200" dirty="0">
                          <a:effectLst/>
                          <a:latin typeface="+mj-lt"/>
                        </a:rPr>
                        <a:t>)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96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20</a:t>
                      </a:r>
                      <a:r>
                        <a:rPr lang="sr-Cyrl-RS" sz="1200" dirty="0" smtClean="0">
                          <a:effectLst/>
                          <a:latin typeface="+mj-lt"/>
                        </a:rPr>
                        <a:t>21</a:t>
                      </a:r>
                      <a:endParaRPr lang="en-US" sz="1200" b="1" i="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20</a:t>
                      </a:r>
                      <a:r>
                        <a:rPr lang="sr-Cyrl-RS" sz="1200" dirty="0" smtClean="0">
                          <a:effectLst/>
                          <a:latin typeface="+mj-lt"/>
                        </a:rPr>
                        <a:t>22</a:t>
                      </a:r>
                      <a:endParaRPr lang="en-US" sz="1200" b="1" i="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202</a:t>
                      </a:r>
                      <a:r>
                        <a:rPr lang="sr-Cyrl-RS" sz="1200" dirty="0" smtClean="0">
                          <a:effectLst/>
                          <a:latin typeface="+mj-lt"/>
                        </a:rPr>
                        <a:t>3</a:t>
                      </a:r>
                      <a:endParaRPr lang="en-US" sz="1200" b="1" i="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98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Систем за наводњавање Ресавска целина</a:t>
                      </a:r>
                      <a:endParaRPr lang="en-US" sz="1200" dirty="0">
                        <a:effectLst/>
                        <a:latin typeface="+mj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416.100.000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98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Санација речног корита на </a:t>
                      </a:r>
                      <a:r>
                        <a:rPr lang="sr-Cyrl-RS" sz="1200" baseline="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 потоку Булињак са израдом насипа и санација потока Бељаве</a:t>
                      </a:r>
                      <a:endParaRPr lang="sr-Cyrl-RS" sz="1200" dirty="0" smtClean="0">
                        <a:effectLst/>
                        <a:latin typeface="+mj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30.000.000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59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Филтерско постројење</a:t>
                      </a:r>
                      <a:r>
                        <a:rPr lang="sr-Cyrl-RS" sz="1200" baseline="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 са системом за загревање базена и уређење свлачионица</a:t>
                      </a:r>
                      <a:endParaRPr lang="en-US" sz="1200" dirty="0">
                        <a:effectLst/>
                        <a:latin typeface="+mj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160.225.000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29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b="1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Изградња постројења за пречишћавање воде на изворишту “Перкићево”</a:t>
                      </a:r>
                      <a:endParaRPr lang="en-US" sz="1200" b="1" dirty="0">
                        <a:effectLst/>
                        <a:latin typeface="+mj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126.945.800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100.000.000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98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Изградња дистрибутивне водоводне мреже у селу Проштинац</a:t>
                      </a:r>
                      <a:endParaRPr lang="en-US" sz="1200" dirty="0">
                        <a:effectLst/>
                        <a:latin typeface="+mj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10.000.000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10.000.000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6.876.000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412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Пројекат модернизације и адаптације система аутоматског надзора и управљања – водовод </a:t>
                      </a:r>
                      <a:r>
                        <a:rPr lang="sr-Latn-RS" sz="120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SCADA</a:t>
                      </a:r>
                      <a:endParaRPr lang="en-US" sz="1200" dirty="0">
                        <a:effectLst/>
                        <a:latin typeface="+mj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200" dirty="0" smtClean="0">
                          <a:effectLst/>
                          <a:latin typeface="+mj-lt"/>
                          <a:ea typeface="Times New Roman"/>
                        </a:rPr>
                        <a:t>13.000.000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200" dirty="0" smtClean="0">
                          <a:effectLst/>
                          <a:latin typeface="+mj-lt"/>
                          <a:ea typeface="Times New Roman"/>
                        </a:rPr>
                        <a:t>10.200.000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059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Радови</a:t>
                      </a:r>
                      <a:r>
                        <a:rPr lang="sr-Cyrl-RS" sz="1200" baseline="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 на унапређењу енергетске ефикасности објекта Основне школе “Стеван Синђелић” Војска</a:t>
                      </a:r>
                      <a:endParaRPr lang="en-US" sz="1200" dirty="0">
                        <a:effectLst/>
                        <a:latin typeface="+mj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17.500.000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59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Изградња стамбеног објекта социјалног становања</a:t>
                      </a:r>
                      <a:r>
                        <a:rPr lang="sr-Cyrl-RS" sz="1200" baseline="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 у Каменичкој улици</a:t>
                      </a:r>
                      <a:endParaRPr lang="en-US" sz="1200" dirty="0">
                        <a:effectLst/>
                        <a:latin typeface="+mj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89.700.000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46F7CB4A-67E9-4969-9378-2F9471CD2B89}"/>
              </a:ext>
            </a:extLst>
          </p:cNvPr>
          <p:cNvSpPr txBox="1">
            <a:spLocks/>
          </p:cNvSpPr>
          <p:nvPr/>
        </p:nvSpPr>
        <p:spPr>
          <a:xfrm>
            <a:off x="428596" y="142852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Cyrl-R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Најважнији пројекти од интереса за локалну заједницу</a:t>
            </a:r>
            <a:r>
              <a:rPr kumimoji="0" lang="sr-Cyrl-RS" sz="28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sr-Cyrl-RS" sz="28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(</a:t>
            </a:r>
            <a:r>
              <a:rPr kumimoji="0" lang="sr-Cyrl-R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из других извора)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Content Placeholder 7">
            <a:extLst>
              <a:ext uri="{FF2B5EF4-FFF2-40B4-BE49-F238E27FC236}">
                <a16:creationId xmlns:a16="http://schemas.microsoft.com/office/drawing/2014/main" xmlns="" id="{331EDB91-2BB9-44DA-8764-415DB494F7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784167668"/>
              </p:ext>
            </p:extLst>
          </p:nvPr>
        </p:nvGraphicFramePr>
        <p:xfrm>
          <a:off x="571472" y="1285860"/>
          <a:ext cx="7751203" cy="4512376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42945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061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306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988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1738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+mj-lt"/>
                        </a:rPr>
                        <a:t>Назив пројекта</a:t>
                      </a:r>
                      <a:endParaRPr lang="en-US" sz="1200" dirty="0">
                        <a:effectLst/>
                        <a:latin typeface="+mj-lt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 </a:t>
                      </a:r>
                      <a:r>
                        <a:rPr lang="sr-Cyrl-RS" sz="1200" dirty="0">
                          <a:effectLst/>
                          <a:latin typeface="+mj-lt"/>
                        </a:rPr>
                        <a:t>Планирана средства (и</a:t>
                      </a:r>
                      <a:r>
                        <a:rPr lang="en-US" sz="1200" dirty="0" err="1">
                          <a:effectLst/>
                          <a:latin typeface="+mj-lt"/>
                        </a:rPr>
                        <a:t>знос</a:t>
                      </a:r>
                      <a:r>
                        <a:rPr lang="en-US" sz="1200" dirty="0">
                          <a:effectLst/>
                          <a:latin typeface="+mj-lt"/>
                        </a:rPr>
                        <a:t> у </a:t>
                      </a:r>
                      <a:r>
                        <a:rPr lang="en-US" sz="1200" dirty="0" err="1">
                          <a:effectLst/>
                          <a:latin typeface="+mj-lt"/>
                        </a:rPr>
                        <a:t>динарима</a:t>
                      </a:r>
                      <a:r>
                        <a:rPr lang="sr-Cyrl-RS" sz="1200" dirty="0">
                          <a:effectLst/>
                          <a:latin typeface="+mj-lt"/>
                        </a:rPr>
                        <a:t>)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96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20</a:t>
                      </a:r>
                      <a:r>
                        <a:rPr lang="sr-Cyrl-RS" sz="1200" dirty="0" smtClean="0">
                          <a:effectLst/>
                          <a:latin typeface="+mj-lt"/>
                        </a:rPr>
                        <a:t>21</a:t>
                      </a:r>
                      <a:endParaRPr lang="en-US" sz="1200" b="1" i="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20</a:t>
                      </a:r>
                      <a:r>
                        <a:rPr lang="sr-Cyrl-RS" sz="1200" dirty="0" smtClean="0">
                          <a:effectLst/>
                          <a:latin typeface="+mj-lt"/>
                        </a:rPr>
                        <a:t>22</a:t>
                      </a:r>
                      <a:endParaRPr lang="en-US" sz="1200" b="1" i="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202</a:t>
                      </a:r>
                      <a:r>
                        <a:rPr lang="sr-Cyrl-RS" sz="1200" dirty="0" smtClean="0">
                          <a:effectLst/>
                          <a:latin typeface="+mj-lt"/>
                        </a:rPr>
                        <a:t>3</a:t>
                      </a:r>
                      <a:endParaRPr lang="en-US" sz="1200" b="1" i="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98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Унапређење приступачности особама са инвалидитетом – изградња лифта на згради</a:t>
                      </a:r>
                      <a:r>
                        <a:rPr lang="sr-Cyrl-RS" sz="1200" baseline="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 Средње школе</a:t>
                      </a:r>
                      <a:endParaRPr lang="en-US" sz="1200" dirty="0">
                        <a:effectLst/>
                        <a:latin typeface="+mj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12.050.000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98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Реконструкција школског игралишта</a:t>
                      </a:r>
                      <a:r>
                        <a:rPr lang="sr-Cyrl-RS" sz="1200" baseline="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 у Купиновцу</a:t>
                      </a:r>
                      <a:endParaRPr lang="sr-Cyrl-RS" sz="1200" dirty="0" smtClean="0">
                        <a:effectLst/>
                        <a:latin typeface="+mj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3.550.000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59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Реконструкција телекомуникационих</a:t>
                      </a:r>
                      <a:r>
                        <a:rPr lang="sr-Cyrl-RS" sz="1200" baseline="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 и сигналних инсталација у згради општине</a:t>
                      </a:r>
                      <a:endParaRPr lang="en-US" sz="1200" dirty="0">
                        <a:effectLst/>
                        <a:latin typeface="+mj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2.600.000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29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b="1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Изградња</a:t>
                      </a:r>
                      <a:r>
                        <a:rPr lang="sr-Cyrl-RS" sz="1200" b="1" baseline="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 и реконструкција саобраћајница у Новој зони привређивања</a:t>
                      </a:r>
                      <a:endParaRPr lang="en-US" sz="1200" b="1" dirty="0">
                        <a:effectLst/>
                        <a:latin typeface="+mj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28.800.000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313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Реконструкција пута Врлане - Грабовац</a:t>
                      </a:r>
                      <a:endParaRPr lang="en-US" sz="1200" dirty="0">
                        <a:effectLst/>
                        <a:latin typeface="+mj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13.000.000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Реконструкција пута Роћевац - Седларе</a:t>
                      </a:r>
                      <a:endParaRPr lang="en-US" sz="1200" dirty="0">
                        <a:effectLst/>
                        <a:latin typeface="+mj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18.300.000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059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Изградња пешачко бициклистичке стазе у селу Кушиљеву</a:t>
                      </a:r>
                      <a:endParaRPr lang="en-US" sz="1200" dirty="0">
                        <a:effectLst/>
                        <a:latin typeface="+mj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10.700.000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59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Реконструкција Врачарске улице у Свилајнцу</a:t>
                      </a:r>
                      <a:endParaRPr lang="en-US" sz="1200" dirty="0">
                        <a:effectLst/>
                        <a:latin typeface="+mj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39.000.000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46F7CB4A-67E9-4969-9378-2F9471CD2B89}"/>
              </a:ext>
            </a:extLst>
          </p:cNvPr>
          <p:cNvSpPr txBox="1">
            <a:spLocks/>
          </p:cNvSpPr>
          <p:nvPr/>
        </p:nvSpPr>
        <p:spPr>
          <a:xfrm>
            <a:off x="428596" y="142852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Cyrl-R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Најважнији пројекти од интереса за локалну заједницу</a:t>
            </a:r>
            <a:r>
              <a:rPr lang="sr-Cyrl-RS" sz="28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 (</a:t>
            </a:r>
            <a:r>
              <a:rPr kumimoji="0" lang="sr-Cyrl-R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из других извора)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Content Placeholder 7">
            <a:extLst>
              <a:ext uri="{FF2B5EF4-FFF2-40B4-BE49-F238E27FC236}">
                <a16:creationId xmlns:a16="http://schemas.microsoft.com/office/drawing/2014/main" xmlns="" id="{331EDB91-2BB9-44DA-8764-415DB494F7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784167668"/>
              </p:ext>
            </p:extLst>
          </p:nvPr>
        </p:nvGraphicFramePr>
        <p:xfrm>
          <a:off x="571472" y="1285860"/>
          <a:ext cx="7751203" cy="2903472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42945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061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306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988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1738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+mj-lt"/>
                        </a:rPr>
                        <a:t>Назив пројекта</a:t>
                      </a:r>
                      <a:endParaRPr lang="en-US" sz="1200" dirty="0">
                        <a:effectLst/>
                        <a:latin typeface="+mj-lt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 </a:t>
                      </a:r>
                      <a:r>
                        <a:rPr lang="sr-Cyrl-RS" sz="1200" dirty="0">
                          <a:effectLst/>
                          <a:latin typeface="+mj-lt"/>
                        </a:rPr>
                        <a:t>Планирана средства (и</a:t>
                      </a:r>
                      <a:r>
                        <a:rPr lang="en-US" sz="1200" dirty="0" err="1">
                          <a:effectLst/>
                          <a:latin typeface="+mj-lt"/>
                        </a:rPr>
                        <a:t>знос</a:t>
                      </a:r>
                      <a:r>
                        <a:rPr lang="en-US" sz="1200" dirty="0">
                          <a:effectLst/>
                          <a:latin typeface="+mj-lt"/>
                        </a:rPr>
                        <a:t> у </a:t>
                      </a:r>
                      <a:r>
                        <a:rPr lang="en-US" sz="1200" dirty="0" err="1">
                          <a:effectLst/>
                          <a:latin typeface="+mj-lt"/>
                        </a:rPr>
                        <a:t>динарима</a:t>
                      </a:r>
                      <a:r>
                        <a:rPr lang="sr-Cyrl-RS" sz="1200" dirty="0">
                          <a:effectLst/>
                          <a:latin typeface="+mj-lt"/>
                        </a:rPr>
                        <a:t>)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96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20</a:t>
                      </a:r>
                      <a:r>
                        <a:rPr lang="sr-Cyrl-RS" sz="1200" dirty="0" smtClean="0">
                          <a:effectLst/>
                          <a:latin typeface="+mj-lt"/>
                        </a:rPr>
                        <a:t>21</a:t>
                      </a:r>
                      <a:endParaRPr lang="en-US" sz="1200" b="1" i="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20</a:t>
                      </a:r>
                      <a:r>
                        <a:rPr lang="sr-Cyrl-RS" sz="1200" dirty="0" smtClean="0">
                          <a:effectLst/>
                          <a:latin typeface="+mj-lt"/>
                        </a:rPr>
                        <a:t>22</a:t>
                      </a:r>
                      <a:endParaRPr lang="en-US" sz="1200" b="1" i="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202</a:t>
                      </a:r>
                      <a:r>
                        <a:rPr lang="sr-Cyrl-RS" sz="1200" dirty="0" smtClean="0">
                          <a:effectLst/>
                          <a:latin typeface="+mj-lt"/>
                        </a:rPr>
                        <a:t>3</a:t>
                      </a:r>
                      <a:endParaRPr lang="en-US" sz="1200" b="1" i="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98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Реконструкција тротоара у улици</a:t>
                      </a:r>
                      <a:r>
                        <a:rPr lang="sr-Cyrl-RS" sz="1200" baseline="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 Краља Петра Првог у Свилајнцу</a:t>
                      </a:r>
                      <a:endParaRPr lang="en-US" sz="1200" dirty="0">
                        <a:effectLst/>
                        <a:latin typeface="+mj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8.900.000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98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Реконструкција моста у селу Луковица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5.900.000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35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Отварање иновационог стартап центра</a:t>
                      </a:r>
                      <a:endParaRPr lang="en-US" sz="1200" dirty="0">
                        <a:effectLst/>
                        <a:latin typeface="+mj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21.500.000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29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b="1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Унапређење иновационих капацитета</a:t>
                      </a:r>
                      <a:r>
                        <a:rPr lang="sr-Cyrl-RS" sz="1200" b="1" baseline="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 општине Свилајнца – Паметни градови</a:t>
                      </a:r>
                      <a:endParaRPr lang="en-US" sz="1200" b="1" dirty="0">
                        <a:effectLst/>
                        <a:latin typeface="+mj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6.000.000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313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  <a:cs typeface="Rod" pitchFamily="49" charset="-79"/>
                        </a:rPr>
                        <a:t>Реконструкција државног пута Свилајнац - Медвеђа</a:t>
                      </a:r>
                      <a:endParaRPr lang="en-US" sz="1200" dirty="0">
                        <a:effectLst/>
                        <a:latin typeface="+mj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j-lt"/>
                          <a:ea typeface="Times New Roman"/>
                        </a:rPr>
                        <a:t>500.000.000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9100EA0-F487-4F15-B0C7-5D5B1A493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34" y="1857364"/>
            <a:ext cx="8258204" cy="2523130"/>
          </a:xfrm>
        </p:spPr>
        <p:txBody>
          <a:bodyPr/>
          <a:lstStyle/>
          <a:p>
            <a:pPr marL="0" indent="0">
              <a:buNone/>
            </a:pPr>
            <a:endParaRPr lang="sr-Cyrl-RS" dirty="0"/>
          </a:p>
          <a:p>
            <a:pPr marL="0" indent="0" algn="just">
              <a:buNone/>
            </a:pPr>
            <a:r>
              <a:rPr lang="sr-Cyrl-RS" dirty="0"/>
              <a:t>На крају желимо да Вам се захвалимо што сте издвојили време за читање ове презентације буџета. </a:t>
            </a:r>
          </a:p>
          <a:p>
            <a:pPr marL="0" indent="0" algn="just">
              <a:buNone/>
            </a:pPr>
            <a:endParaRPr lang="sr-Cyrl-R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8AE72C1-4469-43B7-B387-2085293C7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2768652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14744" y="285728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САДРЖАЈ</a:t>
            </a:r>
            <a:endParaRPr lang="en-US" sz="3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034" y="857232"/>
            <a:ext cx="835824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r-Cyrl-RS" dirty="0"/>
              <a:t>Увод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Ко се финансира из буџета?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настаје буџет општине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sr-Cyrl-RS" dirty="0"/>
              <a:t>Појам буџета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Ко учествује у буџетском процесу</a:t>
            </a:r>
            <a:r>
              <a:rPr lang="en-US" dirty="0"/>
              <a:t>?</a:t>
            </a:r>
            <a:endParaRPr lang="sr-Cyrl-RS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На основу чега се доноси буџет</a:t>
            </a:r>
            <a:r>
              <a:rPr lang="en-US" dirty="0"/>
              <a:t>?</a:t>
            </a:r>
            <a:endParaRPr lang="sr-Cyrl-RS" dirty="0"/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се пуни општинска каса?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су приходи и примања буџета?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прихода и примања за </a:t>
            </a:r>
            <a:r>
              <a:rPr lang="sr-Cyrl-RS" dirty="0" smtClean="0"/>
              <a:t>20</a:t>
            </a:r>
            <a:r>
              <a:rPr lang="sr-Latn-RS" dirty="0" smtClean="0"/>
              <a:t>21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се променило </a:t>
            </a:r>
            <a:r>
              <a:rPr lang="sr-Cyrl-RS" dirty="0" smtClean="0"/>
              <a:t>у</a:t>
            </a:r>
            <a:r>
              <a:rPr lang="sr-Latn-RS" dirty="0" smtClean="0"/>
              <a:t> приходима и примањима у</a:t>
            </a:r>
            <a:r>
              <a:rPr lang="sr-Cyrl-RS" dirty="0" smtClean="0"/>
              <a:t> </a:t>
            </a:r>
            <a:r>
              <a:rPr lang="sr-Cyrl-RS" dirty="0"/>
              <a:t>односу на </a:t>
            </a:r>
            <a:r>
              <a:rPr lang="sr-Cyrl-RS" dirty="0" smtClean="0"/>
              <a:t>20</a:t>
            </a:r>
            <a:r>
              <a:rPr lang="sr-Latn-RS" dirty="0" smtClean="0"/>
              <a:t>20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На шта се троше јавна средства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/>
              <a:t>Шта су расходи и издаци буџета?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расхода и издатака за </a:t>
            </a:r>
            <a:r>
              <a:rPr lang="sr-Cyrl-RS" dirty="0" smtClean="0"/>
              <a:t>20</a:t>
            </a:r>
            <a:r>
              <a:rPr lang="sr-Latn-RS" dirty="0" smtClean="0"/>
              <a:t>21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се </a:t>
            </a:r>
            <a:r>
              <a:rPr lang="sr-Cyrl-RS" dirty="0" smtClean="0"/>
              <a:t>променило</a:t>
            </a:r>
            <a:r>
              <a:rPr lang="sr-Latn-RS" dirty="0" smtClean="0"/>
              <a:t> у расходима и издацима</a:t>
            </a:r>
            <a:r>
              <a:rPr lang="sr-Cyrl-RS" dirty="0" smtClean="0"/>
              <a:t> </a:t>
            </a:r>
            <a:r>
              <a:rPr lang="sr-Cyrl-RS" dirty="0"/>
              <a:t>у односу на </a:t>
            </a:r>
            <a:r>
              <a:rPr lang="sr-Cyrl-RS" dirty="0" smtClean="0"/>
              <a:t>20</a:t>
            </a:r>
            <a:r>
              <a:rPr lang="sr-Latn-RS" dirty="0" smtClean="0"/>
              <a:t>20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 smtClean="0"/>
              <a:t>Најважнији капитални пројекти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 smtClean="0"/>
              <a:t>Најважнији пројекти од интереса за локалну зајединицу         (из других извора)</a:t>
            </a:r>
            <a:endParaRPr lang="sr-Cyrl-R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37890872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85720" y="785794"/>
            <a:ext cx="8382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/>
              <a:t>	</a:t>
            </a:r>
            <a:r>
              <a:rPr lang="sr-Cyrl-RS" b="1" dirty="0"/>
              <a:t>Драги суграђани и </a:t>
            </a:r>
            <a:r>
              <a:rPr lang="sr-Cyrl-RS" b="1" dirty="0" smtClean="0"/>
              <a:t>суграђанке,</a:t>
            </a:r>
            <a:endParaRPr lang="sr-Cyrl-RS" b="1" dirty="0"/>
          </a:p>
          <a:p>
            <a:endParaRPr lang="en-US" dirty="0"/>
          </a:p>
          <a:p>
            <a:pPr algn="just"/>
            <a:r>
              <a:rPr lang="sr-Cyrl-RS" dirty="0"/>
              <a:t>	Основна сврха документа који је пред вама јесте да на што једноставнији и разумљивији начин објасни у које сврхе се користе јавни ресурси да би се задовољиле потребе грађана.</a:t>
            </a:r>
          </a:p>
          <a:p>
            <a:endParaRPr lang="en-US" dirty="0"/>
          </a:p>
          <a:p>
            <a:pPr algn="just"/>
            <a:r>
              <a:rPr lang="sr-Cyrl-RS" dirty="0"/>
              <a:t>	Грађански буџет представља сажет и јасан приказ Одлуке о буџету општине</a:t>
            </a:r>
            <a:r>
              <a:rPr lang="sr-Latn-RS" dirty="0">
                <a:solidFill>
                  <a:srgbClr val="FF0000"/>
                </a:solidFill>
              </a:rPr>
              <a:t> </a:t>
            </a:r>
            <a:r>
              <a:rPr lang="sr-Cyrl-RS" dirty="0" smtClean="0"/>
              <a:t>Свилајнац</a:t>
            </a:r>
            <a:r>
              <a:rPr lang="sr-Cyrl-RS" dirty="0" smtClean="0">
                <a:solidFill>
                  <a:srgbClr val="FF0000"/>
                </a:solidFill>
              </a:rPr>
              <a:t> </a:t>
            </a:r>
            <a:r>
              <a:rPr lang="sr-Cyrl-RS" dirty="0"/>
              <a:t>за </a:t>
            </a:r>
            <a:r>
              <a:rPr lang="sr-Cyrl-RS" dirty="0" smtClean="0"/>
              <a:t>2021. </a:t>
            </a:r>
            <a:r>
              <a:rPr lang="sr-Cyrl-RS" dirty="0"/>
              <a:t>годину, која је по својој форми веома обимна и тешка за разумевање због специфичних појмова и класификација које је чине. </a:t>
            </a:r>
          </a:p>
          <a:p>
            <a:endParaRPr lang="en-US" dirty="0"/>
          </a:p>
          <a:p>
            <a:pPr algn="just"/>
            <a:r>
              <a:rPr lang="sr-Cyrl-RS" dirty="0"/>
              <a:t>	Иако је немогуће објаснити целокупан буџет у овако краткој форми, искрено се надамо да ћемо на овај начин успети да вас информишемо о начину прикупљања јавних средстава и остваривања прихода и примања буџета општине, као и о начину планирања, расподеле и трошења буџетских </a:t>
            </a:r>
            <a:r>
              <a:rPr lang="sr-Cyrl-RS" dirty="0" smtClean="0"/>
              <a:t>средстава.</a:t>
            </a:r>
          </a:p>
          <a:p>
            <a:pPr algn="just"/>
            <a:endParaRPr lang="sr-Cyrl-RS" dirty="0" smtClean="0">
              <a:solidFill>
                <a:srgbClr val="FF0000"/>
              </a:solidFill>
            </a:endParaRPr>
          </a:p>
          <a:p>
            <a:pPr algn="just"/>
            <a:endParaRPr lang="sr-Cyrl-RS" dirty="0" smtClean="0">
              <a:solidFill>
                <a:srgbClr val="FF0000"/>
              </a:solidFill>
            </a:endParaRPr>
          </a:p>
          <a:p>
            <a:pPr algn="just"/>
            <a:r>
              <a:rPr lang="sr-Cyrl-RS" dirty="0" smtClean="0">
                <a:solidFill>
                  <a:srgbClr val="FF0000"/>
                </a:solidFill>
              </a:rPr>
              <a:t>                                                                      </a:t>
            </a:r>
            <a:r>
              <a:rPr lang="sr-Cyrl-RS" dirty="0" smtClean="0"/>
              <a:t>Буџет општине Свилајнац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9683492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D340D4-8AC3-4CCC-95D2-3C70E56EB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928670"/>
          </a:xfrm>
        </p:spPr>
        <p:txBody>
          <a:bodyPr>
            <a:normAutofit/>
          </a:bodyPr>
          <a:lstStyle/>
          <a:p>
            <a:r>
              <a:rPr lang="ru-RU" sz="3000" b="1" dirty="0"/>
              <a:t>Ко се финансира из буџета?</a:t>
            </a:r>
            <a:endParaRPr lang="en-US" sz="30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ACD7D842-73B9-40A3-ABB2-C428EB32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E8E6BB9E-9E63-4256-A299-A33CF3B2B58A}"/>
              </a:ext>
            </a:extLst>
          </p:cNvPr>
          <p:cNvSpPr txBox="1">
            <a:spLocks noChangeArrowheads="1"/>
          </p:cNvSpPr>
          <p:nvPr/>
        </p:nvSpPr>
        <p:spPr>
          <a:xfrm>
            <a:off x="285720" y="1000109"/>
            <a:ext cx="4175254" cy="228601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6350" defTabSz="209550">
              <a:buFontTx/>
              <a:buNone/>
            </a:pPr>
            <a:r>
              <a:rPr lang="ru-RU" alt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Директни корисници буџетских средстава: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Скупштина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Председник </a:t>
            </a:r>
            <a:r>
              <a:rPr lang="ru-RU" alt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општине</a:t>
            </a:r>
            <a:r>
              <a:rPr lang="sr-Latn-RS" alt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Cyrl-RS" alt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и Општинско веће</a:t>
            </a:r>
            <a:endParaRPr lang="ru-RU" altLang="en-US" sz="1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Општинска управа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Правобранилаштво </a:t>
            </a:r>
            <a:r>
              <a:rPr lang="ru-RU" alt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општине</a:t>
            </a:r>
            <a:endParaRPr lang="ru-RU" altLang="en-US" sz="1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30BCF7F3-A532-4695-8BE1-1BC6CE96B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20" y="3286124"/>
            <a:ext cx="4214842" cy="3214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Индиректни корисници буџетских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Центар за културу  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Ресавска библиотека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Центар за бригу о старима, деци и особама са инвалидитетом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ПУ </a:t>
            </a:r>
            <a:r>
              <a:rPr lang="sr-Latn-RS" altLang="en-US" sz="1700" dirty="0" smtClean="0">
                <a:cs typeface="Calibri" panose="020F0502020204030204" pitchFamily="34" charset="0"/>
              </a:rPr>
              <a:t>“</a:t>
            </a:r>
            <a:r>
              <a:rPr lang="sr-Cyrl-RS" altLang="en-US" sz="1700" dirty="0" smtClean="0">
                <a:cs typeface="Calibri" panose="020F0502020204030204" pitchFamily="34" charset="0"/>
              </a:rPr>
              <a:t>Дечја радост” Свилајнац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Месне заједнице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 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734B072C-B864-4B5A-A0CD-62430F9C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1934" y="1285860"/>
            <a:ext cx="4786314" cy="4429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Остали корисници јавних средстава:</a:t>
            </a:r>
          </a:p>
          <a:p>
            <a:pPr algn="ctr"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Образовне институције </a:t>
            </a:r>
            <a:r>
              <a:rPr lang="ru-RU" altLang="en-US" sz="1700" dirty="0" smtClean="0">
                <a:cs typeface="Calibri" panose="020F0502020204030204" pitchFamily="34" charset="0"/>
              </a:rPr>
              <a:t>(школе)</a:t>
            </a:r>
          </a:p>
          <a:p>
            <a:pPr algn="ctr">
              <a:spcBef>
                <a:spcPct val="20000"/>
              </a:spcBef>
            </a:pPr>
            <a:endParaRPr lang="ru-RU" altLang="en-US" sz="1700" dirty="0">
              <a:cs typeface="Calibri" panose="020F0502020204030204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cs typeface="Calibri" panose="020F0502020204030204" pitchFamily="34" charset="0"/>
              </a:rPr>
              <a:t>- Установе социјалне заштите (Центар за социјални рад, Црвени крст)</a:t>
            </a:r>
          </a:p>
          <a:p>
            <a:pPr algn="ctr">
              <a:spcBef>
                <a:spcPct val="20000"/>
              </a:spcBef>
            </a:pPr>
            <a:endParaRPr lang="ru-RU" altLang="en-US" sz="1700" dirty="0" smtClean="0">
              <a:cs typeface="Calibri" panose="020F0502020204030204" pitchFamily="34" charset="0"/>
            </a:endParaRPr>
          </a:p>
          <a:p>
            <a:pPr algn="ctr">
              <a:spcBef>
                <a:spcPct val="20000"/>
              </a:spcBef>
              <a:buFontTx/>
              <a:buChar char="-"/>
            </a:pPr>
            <a:r>
              <a:rPr lang="ru-RU" altLang="en-US" sz="1700" dirty="0" smtClean="0">
                <a:cs typeface="Calibri" panose="020F0502020204030204" pitchFamily="34" charset="0"/>
              </a:rPr>
              <a:t>Јавна предузећа  (КЈП </a:t>
            </a:r>
            <a:r>
              <a:rPr lang="sr-Latn-RS" altLang="en-US" sz="1700" dirty="0" smtClean="0">
                <a:cs typeface="Calibri" panose="020F0502020204030204" pitchFamily="34" charset="0"/>
              </a:rPr>
              <a:t>“</a:t>
            </a:r>
            <a:r>
              <a:rPr lang="sr-Cyrl-RS" altLang="en-US" sz="1700" dirty="0" smtClean="0">
                <a:cs typeface="Calibri" panose="020F0502020204030204" pitchFamily="34" charset="0"/>
              </a:rPr>
              <a:t>Морава”и </a:t>
            </a:r>
            <a:r>
              <a:rPr lang="ru-RU" altLang="en-US" sz="1700" dirty="0" smtClean="0">
                <a:cs typeface="Calibri" panose="020F0502020204030204" pitchFamily="34" charset="0"/>
              </a:rPr>
              <a:t>ЈП СТЦ Природњачки центар </a:t>
            </a:r>
            <a:r>
              <a:rPr lang="sr-Cyrl-RS" altLang="en-US" sz="1700" dirty="0" smtClean="0">
                <a:cs typeface="Calibri" panose="020F0502020204030204" pitchFamily="34" charset="0"/>
              </a:rPr>
              <a:t>)</a:t>
            </a:r>
          </a:p>
          <a:p>
            <a:pPr algn="ctr">
              <a:spcBef>
                <a:spcPct val="20000"/>
              </a:spcBef>
              <a:buFontTx/>
              <a:buChar char="-"/>
            </a:pPr>
            <a:endParaRPr lang="sr-Cyrl-RS" altLang="en-US" sz="1700" dirty="0" smtClean="0">
              <a:cs typeface="Calibri" panose="020F0502020204030204" pitchFamily="34" charset="0"/>
            </a:endParaRPr>
          </a:p>
          <a:p>
            <a:pPr algn="ctr">
              <a:spcBef>
                <a:spcPct val="20000"/>
              </a:spcBef>
              <a:buFontTx/>
              <a:buChar char="-"/>
            </a:pPr>
            <a:r>
              <a:rPr lang="ru-RU" altLang="en-US" sz="1700" dirty="0" smtClean="0">
                <a:cs typeface="Calibri" panose="020F0502020204030204" pitchFamily="34" charset="0"/>
              </a:rPr>
              <a:t>Непрофитне </a:t>
            </a:r>
            <a:r>
              <a:rPr lang="ru-RU" altLang="en-US" sz="1700" dirty="0">
                <a:cs typeface="Calibri" panose="020F0502020204030204" pitchFamily="34" charset="0"/>
              </a:rPr>
              <a:t>организације </a:t>
            </a:r>
            <a:r>
              <a:rPr lang="ru-RU" altLang="en-US" sz="1700" dirty="0" smtClean="0">
                <a:cs typeface="Calibri" panose="020F0502020204030204" pitchFamily="34" charset="0"/>
              </a:rPr>
              <a:t>(верске организације, удружења </a:t>
            </a:r>
            <a:r>
              <a:rPr lang="ru-RU" altLang="en-US" sz="1700" dirty="0">
                <a:cs typeface="Calibri" panose="020F0502020204030204" pitchFamily="34" charset="0"/>
              </a:rPr>
              <a:t>грађана, </a:t>
            </a:r>
            <a:r>
              <a:rPr lang="ru-RU" altLang="en-US" sz="1700" dirty="0" smtClean="0">
                <a:cs typeface="Calibri" panose="020F0502020204030204" pitchFamily="34" charset="0"/>
              </a:rPr>
              <a:t>удружења оболелих </a:t>
            </a:r>
            <a:r>
              <a:rPr lang="ru-RU" altLang="en-US" sz="1700" dirty="0">
                <a:cs typeface="Calibri" panose="020F0502020204030204" pitchFamily="34" charset="0"/>
              </a:rPr>
              <a:t>итд</a:t>
            </a:r>
            <a:r>
              <a:rPr lang="ru-RU" altLang="en-US" sz="1700" dirty="0" smtClean="0">
                <a:cs typeface="Calibri" panose="020F0502020204030204" pitchFamily="34" charset="0"/>
              </a:rPr>
              <a:t>.)</a:t>
            </a:r>
          </a:p>
          <a:p>
            <a:pPr algn="ctr">
              <a:spcBef>
                <a:spcPct val="20000"/>
              </a:spcBef>
              <a:buFontTx/>
              <a:buChar char="-"/>
            </a:pPr>
            <a:endParaRPr lang="ru-RU" altLang="en-US" sz="1700" dirty="0" smtClean="0">
              <a:cs typeface="Calibri" panose="020F0502020204030204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ru-RU" altLang="en-US" sz="1700" dirty="0" smtClean="0">
                <a:cs typeface="Calibri" panose="020F0502020204030204" pitchFamily="34" charset="0"/>
              </a:rPr>
              <a:t>	- Спортске организације</a:t>
            </a:r>
            <a:endParaRPr lang="ru-RU" altLang="en-US" sz="1600" dirty="0">
              <a:cs typeface="Calibri" panose="020F0502020204030204" pitchFamily="34" charset="0"/>
            </a:endParaRPr>
          </a:p>
          <a:p>
            <a:pPr algn="ctr"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 algn="ctr"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711470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43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Како настаје буџет</a:t>
            </a:r>
            <a:r>
              <a:rPr lang="sr-Latn-RS" sz="3000" b="1" dirty="0"/>
              <a:t> </a:t>
            </a:r>
            <a:r>
              <a:rPr lang="sr-Cyrl-RS" sz="3000" b="1" dirty="0"/>
              <a:t>општине?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5C6FDEC-5142-4586-B190-1B2F0895762E}"/>
              </a:ext>
            </a:extLst>
          </p:cNvPr>
          <p:cNvSpPr/>
          <p:nvPr/>
        </p:nvSpPr>
        <p:spPr>
          <a:xfrm>
            <a:off x="214282" y="928670"/>
            <a:ext cx="850112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1700" b="1" dirty="0"/>
              <a:t>БУЏЕТ </a:t>
            </a:r>
            <a:r>
              <a:rPr lang="sr-Cyrl-RS" sz="1700" dirty="0"/>
              <a:t>општине је правни документ који утврђује план прихода и примања и расхода и издатака општине за буџетску, односно календарску годину.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Из општинског буџета се током године плаћају све обавезе локалне самоуправе. Исто тако у буџет се сливају приходи из којих се подмирују те обавезе. 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 smtClean="0"/>
              <a:t>Приликом </a:t>
            </a:r>
            <a:r>
              <a:rPr lang="sr-Cyrl-RS" sz="1700" dirty="0"/>
              <a:t>дефинисања овог, за општину </a:t>
            </a:r>
            <a:r>
              <a:rPr lang="sr-Cyrl-RS" sz="1700" dirty="0" smtClean="0"/>
              <a:t>Свилајнац</a:t>
            </a:r>
            <a:r>
              <a:rPr lang="sr-Latn-RS" sz="1700" dirty="0" smtClean="0"/>
              <a:t> </a:t>
            </a:r>
            <a:r>
              <a:rPr lang="sr-Cyrl-RS" sz="1700" dirty="0"/>
              <a:t>најважнијег </a:t>
            </a:r>
            <a:r>
              <a:rPr lang="sr-Cyrl-RS" sz="1700" dirty="0" smtClean="0"/>
              <a:t>документа, руководи </a:t>
            </a:r>
            <a:r>
              <a:rPr lang="sr-Cyrl-RS" sz="1700" dirty="0"/>
              <a:t>се законским оквиром и прописима, стратешким приоритетима развоја и другим елементима.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Реалност је таква да постоје велике разлике између жеља и могућности, тако да креирање буџета подразумева утврђивање приоритета и прављење компромиса.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xmlns="" val="2641440586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dirty="0"/>
              <a:t>Ко учествује у буџетском процесу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703629495"/>
              </p:ext>
            </p:extLst>
          </p:nvPr>
        </p:nvGraphicFramePr>
        <p:xfrm>
          <a:off x="928662" y="928670"/>
          <a:ext cx="7500990" cy="4818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6156176" y="3429000"/>
            <a:ext cx="1224136" cy="11521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/>
              <a:t>Грађани и њихова удружења</a:t>
            </a:r>
            <a:endParaRPr lang="en-US" sz="1000" dirty="0"/>
          </a:p>
        </p:txBody>
      </p:sp>
      <p:sp>
        <p:nvSpPr>
          <p:cNvPr id="6" name="Oval 5"/>
          <p:cNvSpPr/>
          <p:nvPr/>
        </p:nvSpPr>
        <p:spPr>
          <a:xfrm>
            <a:off x="5868144" y="4869160"/>
            <a:ext cx="1275624" cy="93610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/>
              <a:t>Јавна предузећа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xmlns="" val="1468475383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850106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основу чега се доноси буџет</a:t>
            </a:r>
            <a:r>
              <a:rPr lang="en-US" sz="3000" b="1" dirty="0"/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1195913323"/>
              </p:ext>
            </p:extLst>
          </p:nvPr>
        </p:nvGraphicFramePr>
        <p:xfrm>
          <a:off x="214282" y="785794"/>
          <a:ext cx="8358246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006950721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CDE529B-766F-4481-821E-386F21BF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71480"/>
            <a:ext cx="8786842" cy="6072230"/>
          </a:xfrm>
        </p:spPr>
        <p:txBody>
          <a:bodyPr>
            <a:normAutofit/>
          </a:bodyPr>
          <a:lstStyle/>
          <a:p>
            <a:pPr algn="just"/>
            <a:r>
              <a:rPr lang="sr-Cyrl-RS" sz="1700" dirty="0"/>
              <a:t>Укупни </a:t>
            </a:r>
            <a:r>
              <a:rPr lang="sr-Cyrl-RS" sz="1700" b="1" dirty="0"/>
              <a:t>јавни приходи и примања </a:t>
            </a:r>
            <a:r>
              <a:rPr lang="sr-Cyrl-RS" sz="1700" dirty="0"/>
              <a:t>општине</a:t>
            </a:r>
            <a:r>
              <a:rPr lang="sr-Cyrl-RS" sz="1700" dirty="0">
                <a:solidFill>
                  <a:srgbClr val="FF0000"/>
                </a:solidFill>
              </a:rPr>
              <a:t> </a:t>
            </a:r>
            <a:r>
              <a:rPr lang="sr-Cyrl-RS" sz="1700" dirty="0" smtClean="0"/>
              <a:t>Свилајнац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/>
              <a:t>за </a:t>
            </a:r>
            <a:r>
              <a:rPr lang="sr-Cyrl-RS" sz="1700" dirty="0" smtClean="0"/>
              <a:t>2021. </a:t>
            </a:r>
            <a:r>
              <a:rPr lang="sr-Cyrl-RS" sz="1700" dirty="0"/>
              <a:t>годину </a:t>
            </a:r>
            <a:r>
              <a:rPr lang="sr-Cyrl-RS" sz="1700" dirty="0" smtClean="0"/>
              <a:t>износе</a:t>
            </a:r>
          </a:p>
          <a:p>
            <a:pPr algn="just">
              <a:buNone/>
            </a:pPr>
            <a:endParaRPr lang="sr-Cyrl-RS" sz="1600" dirty="0" smtClean="0"/>
          </a:p>
          <a:p>
            <a:pPr algn="just"/>
            <a:endParaRPr lang="en-GB" sz="1600" dirty="0" smtClean="0"/>
          </a:p>
          <a:p>
            <a:pPr algn="just"/>
            <a:endParaRPr lang="en-GB" sz="1600" dirty="0" smtClean="0"/>
          </a:p>
          <a:p>
            <a:pPr algn="just"/>
            <a:endParaRPr lang="en-GB" sz="1600" dirty="0"/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r>
              <a:rPr lang="sr-Cyrl-RS" sz="1700" dirty="0"/>
              <a:t>Одлуком о буџету општине </a:t>
            </a:r>
            <a:r>
              <a:rPr lang="sr-Cyrl-RS" sz="1700" dirty="0" smtClean="0"/>
              <a:t>Свилајнац за 2021. </a:t>
            </a:r>
            <a:r>
              <a:rPr lang="sr-Cyrl-RS" sz="1700" dirty="0"/>
              <a:t>годину планирана су средства из буџета општине у износу од</a:t>
            </a:r>
            <a:r>
              <a:rPr lang="en-GB" sz="1700" dirty="0">
                <a:solidFill>
                  <a:srgbClr val="FF0000"/>
                </a:solidFill>
              </a:rPr>
              <a:t> </a:t>
            </a:r>
            <a:r>
              <a:rPr lang="sr-Cyrl-RS" sz="1700" dirty="0" smtClean="0"/>
              <a:t>1.237.175.000 динара</a:t>
            </a:r>
            <a:r>
              <a:rPr lang="sr-Cyrl-RS" sz="1700" dirty="0"/>
              <a:t>, пренета средства из ранијих година у износу од </a:t>
            </a:r>
            <a:r>
              <a:rPr lang="sr-Cyrl-RS" sz="1700" dirty="0" smtClean="0"/>
              <a:t>58.182.000 динара </a:t>
            </a:r>
            <a:r>
              <a:rPr lang="sr-Cyrl-RS" sz="1700" dirty="0"/>
              <a:t>и средства из осталих извора у износу од </a:t>
            </a:r>
            <a:r>
              <a:rPr lang="sr-Cyrl-RS" sz="1700" dirty="0" smtClean="0"/>
              <a:t>20.491.700 динара</a:t>
            </a:r>
            <a:r>
              <a:rPr lang="sr-Cyrl-RS" sz="1700" dirty="0"/>
              <a:t>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86E5D0E-B6F3-4167-8B33-0D307B0B2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CDDC93-D5AD-48B0-BB79-531CB401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27180"/>
          </a:xfrm>
        </p:spPr>
        <p:txBody>
          <a:bodyPr>
            <a:normAutofit/>
          </a:bodyPr>
          <a:lstStyle/>
          <a:p>
            <a:r>
              <a:rPr lang="sr-Cyrl-RS" sz="2800" b="1" dirty="0"/>
              <a:t>Како се пуни општинска каса?</a:t>
            </a:r>
            <a:endParaRPr lang="sr-Latn-RS" sz="2800" b="1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xmlns="" val="2521775680"/>
              </p:ext>
            </p:extLst>
          </p:nvPr>
        </p:nvGraphicFramePr>
        <p:xfrm>
          <a:off x="214282" y="4286256"/>
          <a:ext cx="8715436" cy="2143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Equals 6">
            <a:extLst>
              <a:ext uri="{FF2B5EF4-FFF2-40B4-BE49-F238E27FC236}">
                <a16:creationId xmlns:a16="http://schemas.microsoft.com/office/drawing/2014/main" xmlns="" id="{CDB27E42-2A8D-4DD4-9160-578F8DDA6D84}"/>
              </a:ext>
            </a:extLst>
          </p:cNvPr>
          <p:cNvSpPr/>
          <p:nvPr/>
        </p:nvSpPr>
        <p:spPr>
          <a:xfrm>
            <a:off x="2609633" y="1735247"/>
            <a:ext cx="1047312" cy="97860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166762BC-F4C2-481D-B9D2-3C8B403BB8B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  <a:ext uri="{837473B0-CC2E-450A-ABE3-18F120FF3D39}">
                <a1611:picAttrSrcUrl xmlns:a1611="http://schemas.microsoft.com/office/drawing/2016/11/main" xmlns="" r:id="rId8"/>
              </a:ext>
            </a:extLst>
          </a:blip>
          <a:stretch>
            <a:fillRect/>
          </a:stretch>
        </p:blipFill>
        <p:spPr>
          <a:xfrm>
            <a:off x="827584" y="1476780"/>
            <a:ext cx="1633564" cy="175275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9F752DEC-C823-4E33-9B74-2DB6D4AFC9BB}"/>
              </a:ext>
            </a:extLst>
          </p:cNvPr>
          <p:cNvSpPr txBox="1"/>
          <p:nvPr/>
        </p:nvSpPr>
        <p:spPr>
          <a:xfrm>
            <a:off x="3878844" y="1839830"/>
            <a:ext cx="49794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200" b="1" dirty="0" smtClean="0"/>
              <a:t>1,3 </a:t>
            </a:r>
            <a:r>
              <a:rPr lang="sr-Cyrl-RS" sz="3200" b="1" dirty="0" smtClean="0"/>
              <a:t>милијарди </a:t>
            </a:r>
            <a:r>
              <a:rPr lang="sr-Cyrl-RS" sz="3200" b="1" dirty="0" smtClean="0"/>
              <a:t>динара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xmlns="" val="1704473232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2.3|2.3|2.2|2.3|2.3|2.6|2.3|2.3|2.6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5b7 xmlns="934e4f6f-c740-4e49-838d-10594e3f873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1DB5488F8A3A4FBFF3F075976528E0" ma:contentTypeVersion="7" ma:contentTypeDescription="Create a new document." ma:contentTypeScope="" ma:versionID="2c04ddfa2f56fad5ccd768ef06c59c72">
  <xsd:schema xmlns:xsd="http://www.w3.org/2001/XMLSchema" xmlns:xs="http://www.w3.org/2001/XMLSchema" xmlns:p="http://schemas.microsoft.com/office/2006/metadata/properties" xmlns:ns2="934e4f6f-c740-4e49-838d-10594e3f873c" targetNamespace="http://schemas.microsoft.com/office/2006/metadata/properties" ma:root="true" ma:fieldsID="8130c621a27252918d73286d6f28d563" ns2:_="">
    <xsd:import namespace="934e4f6f-c740-4e49-838d-10594e3f87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p5b7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e4f6f-c740-4e49-838d-10594e3f87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p5b7" ma:index="14" nillable="true" ma:displayName="Number" ma:internalName="p5b7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D88D309-8210-4156-815F-5C40CB51142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898649A-4D15-4AF6-983D-B3C07ADB54D3}">
  <ds:schemaRefs>
    <ds:schemaRef ds:uri="http://schemas.microsoft.com/office/2006/metadata/properties"/>
    <ds:schemaRef ds:uri="http://schemas.microsoft.com/office/infopath/2007/PartnerControls"/>
    <ds:schemaRef ds:uri="934e4f6f-c740-4e49-838d-10594e3f873c"/>
  </ds:schemaRefs>
</ds:datastoreItem>
</file>

<file path=customXml/itemProps3.xml><?xml version="1.0" encoding="utf-8"?>
<ds:datastoreItem xmlns:ds="http://schemas.openxmlformats.org/officeDocument/2006/customXml" ds:itemID="{00AC4ACF-3D59-4AC1-B922-560DA8BD60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4e4f6f-c740-4e49-838d-10594e3f87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4015</TotalTime>
  <Words>1798</Words>
  <Application>Microsoft Office PowerPoint</Application>
  <PresentationFormat>On-screen Show (4:3)</PresentationFormat>
  <Paragraphs>351</Paragraphs>
  <Slides>24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Custom Design</vt:lpstr>
      <vt:lpstr>Concourse</vt:lpstr>
      <vt:lpstr>ОПШТИНА СВИЛАЈНАЦ</vt:lpstr>
      <vt:lpstr>Slide 2</vt:lpstr>
      <vt:lpstr>Slide 3</vt:lpstr>
      <vt:lpstr>Slide 4</vt:lpstr>
      <vt:lpstr>Ко се финансира из буџета?</vt:lpstr>
      <vt:lpstr>Како настаје буџет општине?</vt:lpstr>
      <vt:lpstr>Ко учествује у буџетском процесу?</vt:lpstr>
      <vt:lpstr>На основу чега се доноси буџет?</vt:lpstr>
      <vt:lpstr>Како се пуни општинска каса?</vt:lpstr>
      <vt:lpstr>Шта су приходи и примања буџета?</vt:lpstr>
      <vt:lpstr>Структура планираних прихода и примања за 2021. годину</vt:lpstr>
      <vt:lpstr>Структура планираних прихода и примања за 2021. годину</vt:lpstr>
      <vt:lpstr>Шта се променило у приходима и примањима у односу на 2020. годину?</vt:lpstr>
      <vt:lpstr>На шта се троше јавна средства?</vt:lpstr>
      <vt:lpstr>Slide 15</vt:lpstr>
      <vt:lpstr>Структура планираних расхода и издатака буџета за 2021. годину</vt:lpstr>
      <vt:lpstr>Структура планираних расхода и издатака буџета за 2021. годину</vt:lpstr>
      <vt:lpstr>Шта се променило у расходима и издацима у односу на 2020. годину?</vt:lpstr>
      <vt:lpstr>Најважнији капитални пројекти који се финансирају из буџета Општине Свилајнац</vt:lpstr>
      <vt:lpstr>Најважнији капитални пројекти који се финансирају из буџета Општине Свилајнац</vt:lpstr>
      <vt:lpstr>Најважнији пројекти од интереса за локалну заједницу (из других извора)</vt:lpstr>
      <vt:lpstr>Slide 22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ОПШТИНА КОВИН</dc:title>
  <dc:creator>stojkovici</dc:creator>
  <cp:lastModifiedBy>Korisnik</cp:lastModifiedBy>
  <cp:revision>479</cp:revision>
  <cp:lastPrinted>2018-01-29T14:26:33Z</cp:lastPrinted>
  <dcterms:created xsi:type="dcterms:W3CDTF">2006-08-16T00:00:00Z</dcterms:created>
  <dcterms:modified xsi:type="dcterms:W3CDTF">2020-11-25T07:43:23Z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0x0101002C1DB5488F8A3A4FBFF3F075976528E0</vt:lpwstr>
  </property>
</Properties>
</file>